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61" r:id="rId6"/>
    <p:sldId id="260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11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Лист1!$B$43:$B$51</c:f>
              <c:strCache>
                <c:ptCount val="9"/>
                <c:pt idx="0">
                  <c:v>Інші</c:v>
                </c:pt>
                <c:pt idx="1">
                  <c:v>Запити на інформацію</c:v>
                </c:pt>
                <c:pt idx="2">
                  <c:v>Політичні партії, ГО</c:v>
                </c:pt>
                <c:pt idx="3">
                  <c:v>Депутати ВРУ та міської ради</c:v>
                </c:pt>
                <c:pt idx="4">
                  <c:v>Органи виконавчої влади</c:v>
                </c:pt>
                <c:pt idx="5">
                  <c:v>Правоохоронні органи</c:v>
                </c:pt>
                <c:pt idx="6">
                  <c:v>Листи СПД</c:v>
                </c:pt>
                <c:pt idx="7">
                  <c:v>РДА</c:v>
                </c:pt>
                <c:pt idx="8">
                  <c:v>Київська ОДА та ОР</c:v>
                </c:pt>
              </c:strCache>
            </c:strRef>
          </c:cat>
          <c:val>
            <c:numRef>
              <c:f>Лист1!$C$43:$C$51</c:f>
              <c:numCache>
                <c:formatCode>General</c:formatCode>
                <c:ptCount val="9"/>
                <c:pt idx="0">
                  <c:v>147</c:v>
                </c:pt>
                <c:pt idx="1">
                  <c:v>185</c:v>
                </c:pt>
                <c:pt idx="2">
                  <c:v>215</c:v>
                </c:pt>
                <c:pt idx="3">
                  <c:v>255</c:v>
                </c:pt>
                <c:pt idx="4">
                  <c:v>488</c:v>
                </c:pt>
                <c:pt idx="5">
                  <c:v>580</c:v>
                </c:pt>
                <c:pt idx="6">
                  <c:v>640</c:v>
                </c:pt>
                <c:pt idx="7">
                  <c:v>810</c:v>
                </c:pt>
                <c:pt idx="8">
                  <c:v>1180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03267264"/>
        <c:axId val="303267656"/>
      </c:barChart>
      <c:catAx>
        <c:axId val="30326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267656"/>
        <c:crosses val="autoZero"/>
        <c:auto val="1"/>
        <c:lblAlgn val="ctr"/>
        <c:lblOffset val="100"/>
        <c:noMultiLvlLbl val="0"/>
      </c:catAx>
      <c:valAx>
        <c:axId val="303267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26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84492563429572"/>
          <c:y val="0.19486111111111112"/>
          <c:w val="0.6163772965879265"/>
          <c:h val="0.7208876494604841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Лист1!$B$12:$B$20</c:f>
              <c:strCache>
                <c:ptCount val="9"/>
                <c:pt idx="0">
                  <c:v>Електронні петиції</c:v>
                </c:pt>
                <c:pt idx="1">
                  <c:v>Будівництва та архітектури</c:v>
                </c:pt>
                <c:pt idx="2">
                  <c:v>Охорони здоров'я</c:v>
                </c:pt>
                <c:pt idx="3">
                  <c:v>Житлові питання</c:v>
                </c:pt>
                <c:pt idx="4">
                  <c:v>Соціальний захист</c:v>
                </c:pt>
                <c:pt idx="5">
                  <c:v>Земельні питання </c:v>
                </c:pt>
                <c:pt idx="6">
                  <c:v>ЖКГ, благоустрою</c:v>
                </c:pt>
                <c:pt idx="7">
                  <c:v>Інші</c:v>
                </c:pt>
                <c:pt idx="8">
                  <c:v>Матеріальна допомога</c:v>
                </c:pt>
              </c:strCache>
            </c:strRef>
          </c:cat>
          <c:val>
            <c:numRef>
              <c:f>Лист1!$C$12:$C$20</c:f>
              <c:numCache>
                <c:formatCode>General</c:formatCode>
                <c:ptCount val="9"/>
                <c:pt idx="0">
                  <c:v>5</c:v>
                </c:pt>
                <c:pt idx="1">
                  <c:v>34</c:v>
                </c:pt>
                <c:pt idx="2">
                  <c:v>44</c:v>
                </c:pt>
                <c:pt idx="3">
                  <c:v>62</c:v>
                </c:pt>
                <c:pt idx="4">
                  <c:v>73</c:v>
                </c:pt>
                <c:pt idx="5">
                  <c:v>75</c:v>
                </c:pt>
                <c:pt idx="6">
                  <c:v>180</c:v>
                </c:pt>
                <c:pt idx="7">
                  <c:v>468</c:v>
                </c:pt>
                <c:pt idx="8">
                  <c:v>1400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1860264"/>
        <c:axId val="331856344"/>
      </c:barChart>
      <c:catAx>
        <c:axId val="331860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1856344"/>
        <c:crosses val="autoZero"/>
        <c:auto val="1"/>
        <c:lblAlgn val="ctr"/>
        <c:lblOffset val="100"/>
        <c:noMultiLvlLbl val="0"/>
      </c:catAx>
      <c:valAx>
        <c:axId val="331856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1860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3222222222222221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833333333333334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0833333333333334"/>
                  <c:y val="-4.62962962962962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166666666666666E-2"/>
                  <c:y val="-4.243778136006664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555555555555555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Лист1!$B$53:$B$57</c:f>
              <c:strCache>
                <c:ptCount val="5"/>
                <c:pt idx="0">
                  <c:v>Пошта</c:v>
                </c:pt>
                <c:pt idx="1">
                  <c:v>Нарочно</c:v>
                </c:pt>
                <c:pt idx="2">
                  <c:v>Електронна пошта</c:v>
                </c:pt>
                <c:pt idx="3">
                  <c:v>СМС-повідомлення</c:v>
                </c:pt>
                <c:pt idx="4">
                  <c:v>Інші види доставки</c:v>
                </c:pt>
              </c:strCache>
            </c:strRef>
          </c:cat>
          <c:val>
            <c:numRef>
              <c:f>Лист1!$C$53:$C$57</c:f>
              <c:numCache>
                <c:formatCode>General</c:formatCode>
                <c:ptCount val="5"/>
                <c:pt idx="0">
                  <c:v>1980</c:v>
                </c:pt>
                <c:pt idx="1">
                  <c:v>1215</c:v>
                </c:pt>
                <c:pt idx="2">
                  <c:v>1200</c:v>
                </c:pt>
                <c:pt idx="3">
                  <c:v>415</c:v>
                </c:pt>
                <c:pt idx="4">
                  <c:v>90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0825056"/>
        <c:axId val="330825448"/>
      </c:barChart>
      <c:catAx>
        <c:axId val="330825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825448"/>
        <c:crosses val="autoZero"/>
        <c:auto val="1"/>
        <c:lblAlgn val="ctr"/>
        <c:lblOffset val="100"/>
        <c:noMultiLvlLbl val="0"/>
      </c:catAx>
      <c:valAx>
        <c:axId val="330825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8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954270717715782"/>
          <c:y val="0"/>
          <c:w val="0.69890529308836391"/>
          <c:h val="0.841674686497521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3417121159977846E-2"/>
                  <c:y val="-8.379431201570846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0854280289994456"/>
                  <c:y val="1.67588624031416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748755033992985"/>
                  <c:y val="-8.379431201570846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3039198481198449"/>
                  <c:y val="8.379431201570846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Лист1!$B$67:$B$70</c:f>
              <c:strCache>
                <c:ptCount val="4"/>
                <c:pt idx="0">
                  <c:v>Доручень</c:v>
                </c:pt>
                <c:pt idx="1">
                  <c:v>Гриф "Затверджую"</c:v>
                </c:pt>
                <c:pt idx="2">
                  <c:v>Розпорядження</c:v>
                </c:pt>
                <c:pt idx="3">
                  <c:v>Рішення виконкому</c:v>
                </c:pt>
              </c:strCache>
            </c:strRef>
          </c:cat>
          <c:val>
            <c:numRef>
              <c:f>Лист1!$C$67:$C$70</c:f>
              <c:numCache>
                <c:formatCode>General</c:formatCode>
                <c:ptCount val="4"/>
                <c:pt idx="0">
                  <c:v>8</c:v>
                </c:pt>
                <c:pt idx="1">
                  <c:v>114</c:v>
                </c:pt>
                <c:pt idx="2">
                  <c:v>171</c:v>
                </c:pt>
                <c:pt idx="3">
                  <c:v>509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0818392"/>
        <c:axId val="330816824"/>
      </c:barChart>
      <c:catAx>
        <c:axId val="330818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816824"/>
        <c:crosses val="autoZero"/>
        <c:auto val="1"/>
        <c:lblAlgn val="ctr"/>
        <c:lblOffset val="100"/>
        <c:noMultiLvlLbl val="0"/>
      </c:catAx>
      <c:valAx>
        <c:axId val="330816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818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077537182852146"/>
          <c:y val="7.407407407407407E-2"/>
          <c:w val="0.63355796150481192"/>
          <c:h val="0.841674686497521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1666666666666664E-2"/>
                  <c:y val="-1.6975112544026657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6111111111111059E-2"/>
                  <c:y val="-9.259259259259343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111111111111059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11111111111111"/>
                  <c:y val="9.2592592592592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29166666666666657"/>
                  <c:y val="-4.629629629629651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Лист1!$B$74:$B$78</c:f>
              <c:strCache>
                <c:ptCount val="5"/>
                <c:pt idx="0">
                  <c:v>Розпоряджень</c:v>
                </c:pt>
                <c:pt idx="1">
                  <c:v>Поіменного голосування</c:v>
                </c:pt>
                <c:pt idx="2">
                  <c:v>Порядків денних засідань</c:v>
                </c:pt>
                <c:pt idx="3">
                  <c:v>Інформаційних карток</c:v>
                </c:pt>
                <c:pt idx="4">
                  <c:v>Рішень виконкому</c:v>
                </c:pt>
              </c:strCache>
            </c:strRef>
          </c:cat>
          <c:val>
            <c:numRef>
              <c:f>Лист1!$C$74:$C$78</c:f>
              <c:numCache>
                <c:formatCode>General</c:formatCode>
                <c:ptCount val="5"/>
                <c:pt idx="0">
                  <c:v>6</c:v>
                </c:pt>
                <c:pt idx="1">
                  <c:v>27</c:v>
                </c:pt>
                <c:pt idx="2">
                  <c:v>29</c:v>
                </c:pt>
                <c:pt idx="3">
                  <c:v>136</c:v>
                </c:pt>
                <c:pt idx="4">
                  <c:v>509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0817216"/>
        <c:axId val="330822312"/>
      </c:barChart>
      <c:catAx>
        <c:axId val="330817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822312"/>
        <c:crosses val="autoZero"/>
        <c:auto val="1"/>
        <c:lblAlgn val="ctr"/>
        <c:lblOffset val="100"/>
        <c:noMultiLvlLbl val="0"/>
      </c:catAx>
      <c:valAx>
        <c:axId val="330822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81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3877791789672226E-3"/>
                  <c:y val="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6034421081918995E-3"/>
                  <c:y val="9.2592592592591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150414274306320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5917094551391011E-4"/>
                  <c:y val="-4.62962962962971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4899782835710336E-2"/>
                  <c:y val="-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776790521374964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5917094551380495E-4"/>
                  <c:y val="9.25925925925928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1224105597489815E-3"/>
                  <c:y val="-4.62962962962964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Лист1!$B$3:$B$10</c:f>
              <c:strCache>
                <c:ptCount val="8"/>
                <c:pt idx="0">
                  <c:v>Приватизація житла, квартоблік</c:v>
                </c:pt>
                <c:pt idx="1">
                  <c:v>Архітектури</c:v>
                </c:pt>
                <c:pt idx="2">
                  <c:v>Послуги опіки та піклування</c:v>
                </c:pt>
                <c:pt idx="3">
                  <c:v>Земельні послуги</c:v>
                </c:pt>
                <c:pt idx="4">
                  <c:v>Будівельні послуги</c:v>
                </c:pt>
                <c:pt idx="5">
                  <c:v>Соціальні послуги, ВПО</c:v>
                </c:pt>
                <c:pt idx="6">
                  <c:v>Інші</c:v>
                </c:pt>
                <c:pt idx="7">
                  <c:v>Послуги Держгеокадастру</c:v>
                </c:pt>
              </c:strCache>
            </c:strRef>
          </c:cat>
          <c:val>
            <c:numRef>
              <c:f>Лист1!$C$3:$C$10</c:f>
              <c:numCache>
                <c:formatCode>General</c:formatCode>
                <c:ptCount val="8"/>
                <c:pt idx="0">
                  <c:v>160</c:v>
                </c:pt>
                <c:pt idx="1">
                  <c:v>245</c:v>
                </c:pt>
                <c:pt idx="2">
                  <c:v>250</c:v>
                </c:pt>
                <c:pt idx="3">
                  <c:v>380</c:v>
                </c:pt>
                <c:pt idx="4">
                  <c:v>425</c:v>
                </c:pt>
                <c:pt idx="5">
                  <c:v>480</c:v>
                </c:pt>
                <c:pt idx="6">
                  <c:v>960</c:v>
                </c:pt>
                <c:pt idx="7">
                  <c:v>1300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06481688"/>
        <c:axId val="306484040"/>
      </c:barChart>
      <c:catAx>
        <c:axId val="306481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484040"/>
        <c:crosses val="autoZero"/>
        <c:auto val="1"/>
        <c:lblAlgn val="ctr"/>
        <c:lblOffset val="100"/>
        <c:noMultiLvlLbl val="0"/>
      </c:catAx>
      <c:valAx>
        <c:axId val="306484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481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C3F40-1006-418E-8C63-F9F6A1CCB6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30D300-AEE0-416C-8849-C460EA40CAAE}">
      <dgm:prSet custT="1"/>
      <dgm:spPr/>
      <dgm:t>
        <a:bodyPr/>
        <a:lstStyle/>
        <a:p>
          <a:r>
            <a:rPr lang="ru-RU" sz="1400" dirty="0" smtClean="0"/>
            <a:t>Про з</a:t>
          </a:r>
          <a:r>
            <a:rPr lang="uk-UA" sz="1400" noProof="0" dirty="0" err="1" smtClean="0"/>
            <a:t>вернення</a:t>
          </a:r>
          <a:r>
            <a:rPr lang="uk-UA" sz="1400" noProof="0" dirty="0" smtClean="0"/>
            <a:t> громадян</a:t>
          </a:r>
          <a:endParaRPr lang="ru-RU" sz="1400" dirty="0"/>
        </a:p>
      </dgm:t>
    </dgm:pt>
    <dgm:pt modelId="{F928411F-7A73-4F91-B9D0-544D2CC01E40}" type="parTrans" cxnId="{054B6547-4BD6-4AA1-A65F-F7A6F8FC1621}">
      <dgm:prSet/>
      <dgm:spPr/>
      <dgm:t>
        <a:bodyPr/>
        <a:lstStyle/>
        <a:p>
          <a:endParaRPr lang="ru-RU"/>
        </a:p>
      </dgm:t>
    </dgm:pt>
    <dgm:pt modelId="{7D3FA542-9414-4533-A958-DCF34DAA86C8}" type="sibTrans" cxnId="{054B6547-4BD6-4AA1-A65F-F7A6F8FC1621}">
      <dgm:prSet/>
      <dgm:spPr/>
      <dgm:t>
        <a:bodyPr/>
        <a:lstStyle/>
        <a:p>
          <a:endParaRPr lang="ru-RU"/>
        </a:p>
      </dgm:t>
    </dgm:pt>
    <dgm:pt modelId="{C86BF591-4544-4ED5-B8C0-1983E06F0058}">
      <dgm:prSet custT="1"/>
      <dgm:spPr/>
      <dgm:t>
        <a:bodyPr/>
        <a:lstStyle/>
        <a:p>
          <a:pPr algn="just"/>
          <a:r>
            <a:rPr lang="uk-UA" sz="1400" dirty="0" smtClean="0"/>
            <a:t>Про доступ до публічної інформації</a:t>
          </a:r>
          <a:endParaRPr lang="ru-RU" sz="1400" dirty="0"/>
        </a:p>
      </dgm:t>
    </dgm:pt>
    <dgm:pt modelId="{391FF8D6-7BC9-48BB-A5CB-C1D346035FEC}" type="parTrans" cxnId="{9B7DBFF0-903C-4C2F-A98C-A15F51150BE3}">
      <dgm:prSet/>
      <dgm:spPr/>
      <dgm:t>
        <a:bodyPr/>
        <a:lstStyle/>
        <a:p>
          <a:endParaRPr lang="ru-RU"/>
        </a:p>
      </dgm:t>
    </dgm:pt>
    <dgm:pt modelId="{BA26A3B7-3B81-4336-8829-AB3B54C32BB4}" type="sibTrans" cxnId="{9B7DBFF0-903C-4C2F-A98C-A15F51150BE3}">
      <dgm:prSet/>
      <dgm:spPr/>
      <dgm:t>
        <a:bodyPr/>
        <a:lstStyle/>
        <a:p>
          <a:endParaRPr lang="ru-RU"/>
        </a:p>
      </dgm:t>
    </dgm:pt>
    <dgm:pt modelId="{9A975134-489F-4D75-B5E4-8344AF9D73E8}">
      <dgm:prSet custT="1"/>
      <dgm:spPr/>
      <dgm:t>
        <a:bodyPr/>
        <a:lstStyle/>
        <a:p>
          <a:pPr algn="ctr"/>
          <a:r>
            <a:rPr lang="uk-UA" sz="1400" b="1" dirty="0" smtClean="0"/>
            <a:t>У своїй діяльності управління керується Законами України:</a:t>
          </a:r>
          <a:endParaRPr lang="ru-RU" sz="1400" b="1" dirty="0"/>
        </a:p>
      </dgm:t>
    </dgm:pt>
    <dgm:pt modelId="{4C185EC4-A53A-4915-A8E3-DBEA0A709576}" type="parTrans" cxnId="{5C3CD975-8D65-4A7F-8BF0-A3B710379B54}">
      <dgm:prSet/>
      <dgm:spPr/>
      <dgm:t>
        <a:bodyPr/>
        <a:lstStyle/>
        <a:p>
          <a:endParaRPr lang="ru-RU"/>
        </a:p>
      </dgm:t>
    </dgm:pt>
    <dgm:pt modelId="{A365F51F-55B6-4E34-B20E-27B9C23AC102}" type="sibTrans" cxnId="{5C3CD975-8D65-4A7F-8BF0-A3B710379B54}">
      <dgm:prSet/>
      <dgm:spPr/>
      <dgm:t>
        <a:bodyPr/>
        <a:lstStyle/>
        <a:p>
          <a:endParaRPr lang="ru-RU"/>
        </a:p>
      </dgm:t>
    </dgm:pt>
    <dgm:pt modelId="{AD6E86BB-5488-4DA6-B5B4-CCF9D74BC5F5}">
      <dgm:prSet custT="1"/>
      <dgm:spPr/>
      <dgm:t>
        <a:bodyPr/>
        <a:lstStyle/>
        <a:p>
          <a:pPr algn="just"/>
          <a:r>
            <a:rPr lang="uk-UA" sz="1400" dirty="0" smtClean="0"/>
            <a:t>Про адміністративні послуги</a:t>
          </a:r>
          <a:endParaRPr lang="ru-RU" sz="1400" dirty="0"/>
        </a:p>
      </dgm:t>
    </dgm:pt>
    <dgm:pt modelId="{F924551C-6824-476A-AA84-4D9FDCB4BE74}" type="parTrans" cxnId="{1EF9BFD0-C25C-44AF-83F0-70194813EA5A}">
      <dgm:prSet/>
      <dgm:spPr/>
      <dgm:t>
        <a:bodyPr/>
        <a:lstStyle/>
        <a:p>
          <a:endParaRPr lang="ru-RU"/>
        </a:p>
      </dgm:t>
    </dgm:pt>
    <dgm:pt modelId="{8EB2ACB0-9311-49FD-A209-3F2A7E64EDAD}" type="sibTrans" cxnId="{1EF9BFD0-C25C-44AF-83F0-70194813EA5A}">
      <dgm:prSet/>
      <dgm:spPr/>
      <dgm:t>
        <a:bodyPr/>
        <a:lstStyle/>
        <a:p>
          <a:endParaRPr lang="ru-RU"/>
        </a:p>
      </dgm:t>
    </dgm:pt>
    <dgm:pt modelId="{64C1E38A-BE3F-47BE-959F-34B758301D7C}">
      <dgm:prSet custT="1"/>
      <dgm:spPr/>
      <dgm:t>
        <a:bodyPr/>
        <a:lstStyle/>
        <a:p>
          <a:r>
            <a:rPr lang="uk-UA" sz="1400" dirty="0" smtClean="0"/>
            <a:t>Про місцеве самоврядування в Україні</a:t>
          </a:r>
          <a:endParaRPr lang="ru-RU" sz="1400" dirty="0"/>
        </a:p>
      </dgm:t>
    </dgm:pt>
    <dgm:pt modelId="{30ACE32C-6D7A-4358-9A9F-80F072777BAF}" type="parTrans" cxnId="{A24FEE58-8350-4E48-AE69-BDAFF2FAD71B}">
      <dgm:prSet/>
      <dgm:spPr/>
      <dgm:t>
        <a:bodyPr/>
        <a:lstStyle/>
        <a:p>
          <a:endParaRPr lang="ru-RU"/>
        </a:p>
      </dgm:t>
    </dgm:pt>
    <dgm:pt modelId="{F411BAC1-44D4-47E2-A75A-3C0F65F666F2}" type="sibTrans" cxnId="{A24FEE58-8350-4E48-AE69-BDAFF2FAD71B}">
      <dgm:prSet/>
      <dgm:spPr/>
      <dgm:t>
        <a:bodyPr/>
        <a:lstStyle/>
        <a:p>
          <a:endParaRPr lang="ru-RU"/>
        </a:p>
      </dgm:t>
    </dgm:pt>
    <dgm:pt modelId="{F68B23AF-FB01-46BF-B6C1-B08507B6FBC2}">
      <dgm:prSet custT="1"/>
      <dgm:spPr/>
      <dgm:t>
        <a:bodyPr/>
        <a:lstStyle/>
        <a:p>
          <a:r>
            <a:rPr lang="uk-UA" sz="1400" dirty="0" smtClean="0"/>
            <a:t>Про Національний архівний фонд</a:t>
          </a:r>
          <a:endParaRPr lang="ru-RU" sz="1400" dirty="0"/>
        </a:p>
      </dgm:t>
    </dgm:pt>
    <dgm:pt modelId="{9AD602DC-8377-4B24-B1A3-152C5EFC7854}" type="parTrans" cxnId="{9B3961DE-FABD-49DF-B209-015544A57C05}">
      <dgm:prSet/>
      <dgm:spPr/>
      <dgm:t>
        <a:bodyPr/>
        <a:lstStyle/>
        <a:p>
          <a:endParaRPr lang="ru-RU"/>
        </a:p>
      </dgm:t>
    </dgm:pt>
    <dgm:pt modelId="{0522E751-1467-437A-8C13-9D64776DB6C3}" type="sibTrans" cxnId="{9B3961DE-FABD-49DF-B209-015544A57C05}">
      <dgm:prSet/>
      <dgm:spPr/>
      <dgm:t>
        <a:bodyPr/>
        <a:lstStyle/>
        <a:p>
          <a:endParaRPr lang="ru-RU"/>
        </a:p>
      </dgm:t>
    </dgm:pt>
    <dgm:pt modelId="{C8D2154E-E857-4C6C-B0C1-7E3E35EC7B94}" type="pres">
      <dgm:prSet presAssocID="{F6EC3F40-1006-418E-8C63-F9F6A1CCB6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0DEB389-B5B0-41EB-8154-9536D5242FE0}" type="pres">
      <dgm:prSet presAssocID="{9A975134-489F-4D75-B5E4-8344AF9D73E8}" presName="parentText" presStyleLbl="node1" presStyleIdx="0" presStyleCnt="6" custScaleY="62638" custLinFactNeighborY="-509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FC964-9628-4299-864C-FE4FF2FADFF9}" type="pres">
      <dgm:prSet presAssocID="{A365F51F-55B6-4E34-B20E-27B9C23AC102}" presName="spacer" presStyleCnt="0"/>
      <dgm:spPr/>
    </dgm:pt>
    <dgm:pt modelId="{3A67FFB9-1A97-4CEB-A975-C6DFB528F514}" type="pres">
      <dgm:prSet presAssocID="{C230D300-AEE0-416C-8849-C460EA40CAAE}" presName="parentText" presStyleLbl="node1" presStyleIdx="1" presStyleCnt="6" custScaleX="56909" custScaleY="26709" custLinFactY="100000" custLinFactNeighborX="19465" custLinFactNeighborY="15800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BB37D5-DAE3-42F9-A8B4-D300668B8069}" type="pres">
      <dgm:prSet presAssocID="{7D3FA542-9414-4533-A958-DCF34DAA86C8}" presName="spacer" presStyleCnt="0"/>
      <dgm:spPr/>
    </dgm:pt>
    <dgm:pt modelId="{1BA7B678-B5C9-4549-9248-A1AC0EB5AEA7}" type="pres">
      <dgm:prSet presAssocID="{AD6E86BB-5488-4DA6-B5B4-CCF9D74BC5F5}" presName="parentText" presStyleLbl="node1" presStyleIdx="2" presStyleCnt="6" custScaleX="67607" custScaleY="26740" custLinFactY="28282" custLinFactNeighborX="-1441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6CB88-3AA3-4A85-9C1D-EB81D708E30B}" type="pres">
      <dgm:prSet presAssocID="{8EB2ACB0-9311-49FD-A209-3F2A7E64EDAD}" presName="spacer" presStyleCnt="0"/>
      <dgm:spPr/>
    </dgm:pt>
    <dgm:pt modelId="{ABE2C930-9269-46DA-BEE6-90155BEC3556}" type="pres">
      <dgm:prSet presAssocID="{C86BF591-4544-4ED5-B8C0-1983E06F0058}" presName="parentText" presStyleLbl="node1" presStyleIdx="3" presStyleCnt="6" custScaleX="71478" custScaleY="28638" custLinFactY="-27491" custLinFactNeighborX="142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2F07D5E-0F48-4921-A749-32D85A2D3C16}" type="pres">
      <dgm:prSet presAssocID="{BA26A3B7-3B81-4336-8829-AB3B54C32BB4}" presName="spacer" presStyleCnt="0"/>
      <dgm:spPr/>
    </dgm:pt>
    <dgm:pt modelId="{8104D2F0-223C-47DF-95D0-74828E472D86}" type="pres">
      <dgm:prSet presAssocID="{64C1E38A-BE3F-47BE-959F-34B758301D7C}" presName="parentText" presStyleLbl="node1" presStyleIdx="4" presStyleCnt="6" custScaleX="82169" custScaleY="30990" custLinFactY="-101383" custLinFactNeighborX="-8915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C66C50-5A56-4E2F-9680-BB36EAD0A000}" type="pres">
      <dgm:prSet presAssocID="{F411BAC1-44D4-47E2-A75A-3C0F65F666F2}" presName="spacer" presStyleCnt="0"/>
      <dgm:spPr/>
    </dgm:pt>
    <dgm:pt modelId="{5B718C77-CFA4-46CE-9F3E-4B0E77620CF5}" type="pres">
      <dgm:prSet presAssocID="{F68B23AF-FB01-46BF-B6C1-B08507B6FBC2}" presName="parentText" presStyleLbl="node1" presStyleIdx="5" presStyleCnt="6" custScaleX="67607" custScaleY="26740" custLinFactNeighborX="-14413" custLinFactNeighborY="-427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4B6547-4BD6-4AA1-A65F-F7A6F8FC1621}" srcId="{F6EC3F40-1006-418E-8C63-F9F6A1CCB67E}" destId="{C230D300-AEE0-416C-8849-C460EA40CAAE}" srcOrd="1" destOrd="0" parTransId="{F928411F-7A73-4F91-B9D0-544D2CC01E40}" sibTransId="{7D3FA542-9414-4533-A958-DCF34DAA86C8}"/>
    <dgm:cxn modelId="{5C3CD975-8D65-4A7F-8BF0-A3B710379B54}" srcId="{F6EC3F40-1006-418E-8C63-F9F6A1CCB67E}" destId="{9A975134-489F-4D75-B5E4-8344AF9D73E8}" srcOrd="0" destOrd="0" parTransId="{4C185EC4-A53A-4915-A8E3-DBEA0A709576}" sibTransId="{A365F51F-55B6-4E34-B20E-27B9C23AC102}"/>
    <dgm:cxn modelId="{9B3961DE-FABD-49DF-B209-015544A57C05}" srcId="{F6EC3F40-1006-418E-8C63-F9F6A1CCB67E}" destId="{F68B23AF-FB01-46BF-B6C1-B08507B6FBC2}" srcOrd="5" destOrd="0" parTransId="{9AD602DC-8377-4B24-B1A3-152C5EFC7854}" sibTransId="{0522E751-1467-437A-8C13-9D64776DB6C3}"/>
    <dgm:cxn modelId="{A24FEE58-8350-4E48-AE69-BDAFF2FAD71B}" srcId="{F6EC3F40-1006-418E-8C63-F9F6A1CCB67E}" destId="{64C1E38A-BE3F-47BE-959F-34B758301D7C}" srcOrd="4" destOrd="0" parTransId="{30ACE32C-6D7A-4358-9A9F-80F072777BAF}" sibTransId="{F411BAC1-44D4-47E2-A75A-3C0F65F666F2}"/>
    <dgm:cxn modelId="{F989C85D-BBDF-4851-A5E6-7251A78C86EC}" type="presOf" srcId="{64C1E38A-BE3F-47BE-959F-34B758301D7C}" destId="{8104D2F0-223C-47DF-95D0-74828E472D86}" srcOrd="0" destOrd="0" presId="urn:microsoft.com/office/officeart/2005/8/layout/vList2"/>
    <dgm:cxn modelId="{9B7DBFF0-903C-4C2F-A98C-A15F51150BE3}" srcId="{F6EC3F40-1006-418E-8C63-F9F6A1CCB67E}" destId="{C86BF591-4544-4ED5-B8C0-1983E06F0058}" srcOrd="3" destOrd="0" parTransId="{391FF8D6-7BC9-48BB-A5CB-C1D346035FEC}" sibTransId="{BA26A3B7-3B81-4336-8829-AB3B54C32BB4}"/>
    <dgm:cxn modelId="{1EF9BFD0-C25C-44AF-83F0-70194813EA5A}" srcId="{F6EC3F40-1006-418E-8C63-F9F6A1CCB67E}" destId="{AD6E86BB-5488-4DA6-B5B4-CCF9D74BC5F5}" srcOrd="2" destOrd="0" parTransId="{F924551C-6824-476A-AA84-4D9FDCB4BE74}" sibTransId="{8EB2ACB0-9311-49FD-A209-3F2A7E64EDAD}"/>
    <dgm:cxn modelId="{0D723B85-107B-439C-87E0-AB93B8C361ED}" type="presOf" srcId="{9A975134-489F-4D75-B5E4-8344AF9D73E8}" destId="{90DEB389-B5B0-41EB-8154-9536D5242FE0}" srcOrd="0" destOrd="0" presId="urn:microsoft.com/office/officeart/2005/8/layout/vList2"/>
    <dgm:cxn modelId="{6572F9E7-CCD7-410B-B1BA-37CEC1910ABF}" type="presOf" srcId="{F68B23AF-FB01-46BF-B6C1-B08507B6FBC2}" destId="{5B718C77-CFA4-46CE-9F3E-4B0E77620CF5}" srcOrd="0" destOrd="0" presId="urn:microsoft.com/office/officeart/2005/8/layout/vList2"/>
    <dgm:cxn modelId="{E8266024-3D18-4175-B184-19F206EE583E}" type="presOf" srcId="{F6EC3F40-1006-418E-8C63-F9F6A1CCB67E}" destId="{C8D2154E-E857-4C6C-B0C1-7E3E35EC7B94}" srcOrd="0" destOrd="0" presId="urn:microsoft.com/office/officeart/2005/8/layout/vList2"/>
    <dgm:cxn modelId="{0195313B-2C1F-473D-8E3E-0844F02D4348}" type="presOf" srcId="{C86BF591-4544-4ED5-B8C0-1983E06F0058}" destId="{ABE2C930-9269-46DA-BEE6-90155BEC3556}" srcOrd="0" destOrd="0" presId="urn:microsoft.com/office/officeart/2005/8/layout/vList2"/>
    <dgm:cxn modelId="{6249B87C-4FA5-4766-9C8F-507FFB1B12B9}" type="presOf" srcId="{AD6E86BB-5488-4DA6-B5B4-CCF9D74BC5F5}" destId="{1BA7B678-B5C9-4549-9248-A1AC0EB5AEA7}" srcOrd="0" destOrd="0" presId="urn:microsoft.com/office/officeart/2005/8/layout/vList2"/>
    <dgm:cxn modelId="{A0C55439-F488-4388-9E7A-78103752F389}" type="presOf" srcId="{C230D300-AEE0-416C-8849-C460EA40CAAE}" destId="{3A67FFB9-1A97-4CEB-A975-C6DFB528F514}" srcOrd="0" destOrd="0" presId="urn:microsoft.com/office/officeart/2005/8/layout/vList2"/>
    <dgm:cxn modelId="{499BDAB7-71E2-4DF8-AF95-22114442F597}" type="presParOf" srcId="{C8D2154E-E857-4C6C-B0C1-7E3E35EC7B94}" destId="{90DEB389-B5B0-41EB-8154-9536D5242FE0}" srcOrd="0" destOrd="0" presId="urn:microsoft.com/office/officeart/2005/8/layout/vList2"/>
    <dgm:cxn modelId="{E565F848-59EF-4F0F-971A-747EC869831D}" type="presParOf" srcId="{C8D2154E-E857-4C6C-B0C1-7E3E35EC7B94}" destId="{278FC964-9628-4299-864C-FE4FF2FADFF9}" srcOrd="1" destOrd="0" presId="urn:microsoft.com/office/officeart/2005/8/layout/vList2"/>
    <dgm:cxn modelId="{F02BF677-882E-4043-9327-7529F9F9DD35}" type="presParOf" srcId="{C8D2154E-E857-4C6C-B0C1-7E3E35EC7B94}" destId="{3A67FFB9-1A97-4CEB-A975-C6DFB528F514}" srcOrd="2" destOrd="0" presId="urn:microsoft.com/office/officeart/2005/8/layout/vList2"/>
    <dgm:cxn modelId="{0883AA75-959B-47CC-8936-D127C821F207}" type="presParOf" srcId="{C8D2154E-E857-4C6C-B0C1-7E3E35EC7B94}" destId="{86BB37D5-DAE3-42F9-A8B4-D300668B8069}" srcOrd="3" destOrd="0" presId="urn:microsoft.com/office/officeart/2005/8/layout/vList2"/>
    <dgm:cxn modelId="{03C3B8D1-108E-4876-B1B4-C7A402832EC3}" type="presParOf" srcId="{C8D2154E-E857-4C6C-B0C1-7E3E35EC7B94}" destId="{1BA7B678-B5C9-4549-9248-A1AC0EB5AEA7}" srcOrd="4" destOrd="0" presId="urn:microsoft.com/office/officeart/2005/8/layout/vList2"/>
    <dgm:cxn modelId="{28B25CCD-6D08-4AA6-8D8E-0907FFECFB7E}" type="presParOf" srcId="{C8D2154E-E857-4C6C-B0C1-7E3E35EC7B94}" destId="{3576CB88-3AA3-4A85-9C1D-EB81D708E30B}" srcOrd="5" destOrd="0" presId="urn:microsoft.com/office/officeart/2005/8/layout/vList2"/>
    <dgm:cxn modelId="{C3A86F27-2C93-4BEF-A629-42FE5B03E974}" type="presParOf" srcId="{C8D2154E-E857-4C6C-B0C1-7E3E35EC7B94}" destId="{ABE2C930-9269-46DA-BEE6-90155BEC3556}" srcOrd="6" destOrd="0" presId="urn:microsoft.com/office/officeart/2005/8/layout/vList2"/>
    <dgm:cxn modelId="{4C4BCFE5-B464-4269-91C0-E079791CEE2F}" type="presParOf" srcId="{C8D2154E-E857-4C6C-B0C1-7E3E35EC7B94}" destId="{A2F07D5E-0F48-4921-A749-32D85A2D3C16}" srcOrd="7" destOrd="0" presId="urn:microsoft.com/office/officeart/2005/8/layout/vList2"/>
    <dgm:cxn modelId="{4A246EA7-AFE3-4220-BB95-181A5D678DE8}" type="presParOf" srcId="{C8D2154E-E857-4C6C-B0C1-7E3E35EC7B94}" destId="{8104D2F0-223C-47DF-95D0-74828E472D86}" srcOrd="8" destOrd="0" presId="urn:microsoft.com/office/officeart/2005/8/layout/vList2"/>
    <dgm:cxn modelId="{57D82D07-9080-45BA-9095-529AD5396122}" type="presParOf" srcId="{C8D2154E-E857-4C6C-B0C1-7E3E35EC7B94}" destId="{F1C66C50-5A56-4E2F-9680-BB36EAD0A000}" srcOrd="9" destOrd="0" presId="urn:microsoft.com/office/officeart/2005/8/layout/vList2"/>
    <dgm:cxn modelId="{A8FFD59B-E3EB-4FCF-AD98-575D0ABFDA75}" type="presParOf" srcId="{C8D2154E-E857-4C6C-B0C1-7E3E35EC7B94}" destId="{5B718C77-CFA4-46CE-9F3E-4B0E77620CF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BB3869-2DF3-4A03-856B-EE58AF992DE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FF88C4-D25E-4A00-88E6-64FDDEAC192B}">
      <dgm:prSet phldrT="[Текст]" custT="1"/>
      <dgm:spPr/>
      <dgm:t>
        <a:bodyPr/>
        <a:lstStyle/>
        <a:p>
          <a:r>
            <a:rPr lang="uk-UA" sz="1600" dirty="0" smtClean="0"/>
            <a:t>Прийом заяв</a:t>
          </a:r>
          <a:endParaRPr lang="ru-RU" sz="1600" dirty="0"/>
        </a:p>
      </dgm:t>
    </dgm:pt>
    <dgm:pt modelId="{4E432A3F-6F4A-4DE1-B740-3BF132E9FF74}" type="parTrans" cxnId="{BD715A38-6C2B-4D0C-883A-BEB4BB26AE9C}">
      <dgm:prSet/>
      <dgm:spPr/>
      <dgm:t>
        <a:bodyPr/>
        <a:lstStyle/>
        <a:p>
          <a:endParaRPr lang="ru-RU"/>
        </a:p>
      </dgm:t>
    </dgm:pt>
    <dgm:pt modelId="{1C04FA11-3468-4D0F-B781-B8B19487EEBE}" type="sibTrans" cxnId="{BD715A38-6C2B-4D0C-883A-BEB4BB26AE9C}">
      <dgm:prSet/>
      <dgm:spPr/>
      <dgm:t>
        <a:bodyPr/>
        <a:lstStyle/>
        <a:p>
          <a:endParaRPr lang="ru-RU"/>
        </a:p>
      </dgm:t>
    </dgm:pt>
    <dgm:pt modelId="{90A34462-3DF8-4665-9C7A-63140994C44E}">
      <dgm:prSet phldrT="[Текст]" custT="1"/>
      <dgm:spPr/>
      <dgm:t>
        <a:bodyPr/>
        <a:lstStyle/>
        <a:p>
          <a:pPr algn="l"/>
          <a:r>
            <a:rPr lang="uk-UA" sz="1600" dirty="0" smtClean="0"/>
            <a:t>Консультації</a:t>
          </a:r>
          <a:endParaRPr lang="ru-RU" sz="1600" dirty="0"/>
        </a:p>
      </dgm:t>
    </dgm:pt>
    <dgm:pt modelId="{A95713C8-FA32-4127-9834-320F1CED338B}" type="parTrans" cxnId="{B6EAD3C0-86D8-4689-AF41-38EBF170FE4B}">
      <dgm:prSet/>
      <dgm:spPr/>
      <dgm:t>
        <a:bodyPr/>
        <a:lstStyle/>
        <a:p>
          <a:endParaRPr lang="ru-RU"/>
        </a:p>
      </dgm:t>
    </dgm:pt>
    <dgm:pt modelId="{F3001D0D-F9F2-4014-8738-CE8197295ED6}" type="sibTrans" cxnId="{B6EAD3C0-86D8-4689-AF41-38EBF170FE4B}">
      <dgm:prSet/>
      <dgm:spPr/>
      <dgm:t>
        <a:bodyPr/>
        <a:lstStyle/>
        <a:p>
          <a:endParaRPr lang="ru-RU"/>
        </a:p>
      </dgm:t>
    </dgm:pt>
    <dgm:pt modelId="{7B8FB28F-18D3-40C9-8352-168EB332BC23}">
      <dgm:prSet phldrT="[Текст]" custT="1"/>
      <dgm:spPr/>
      <dgm:t>
        <a:bodyPr/>
        <a:lstStyle/>
        <a:p>
          <a:pPr algn="l"/>
          <a:r>
            <a:rPr lang="uk-UA" sz="1600" dirty="0" smtClean="0"/>
            <a:t>Координація віддалених робочих місць (старости)</a:t>
          </a:r>
          <a:endParaRPr lang="ru-RU" sz="1600" dirty="0"/>
        </a:p>
      </dgm:t>
    </dgm:pt>
    <dgm:pt modelId="{6F616437-C878-47D7-BE0A-B6F038B7C82B}" type="parTrans" cxnId="{381B32E1-994F-413D-BE1F-4A73A57219B7}">
      <dgm:prSet/>
      <dgm:spPr/>
      <dgm:t>
        <a:bodyPr/>
        <a:lstStyle/>
        <a:p>
          <a:endParaRPr lang="ru-RU"/>
        </a:p>
      </dgm:t>
    </dgm:pt>
    <dgm:pt modelId="{FBCE2A53-073E-4B82-B3A5-016EDC7E2790}" type="sibTrans" cxnId="{381B32E1-994F-413D-BE1F-4A73A57219B7}">
      <dgm:prSet/>
      <dgm:spPr/>
      <dgm:t>
        <a:bodyPr/>
        <a:lstStyle/>
        <a:p>
          <a:endParaRPr lang="ru-RU"/>
        </a:p>
      </dgm:t>
    </dgm:pt>
    <dgm:pt modelId="{B4F25359-27E8-44AD-9C2B-DB1F4AEC8AE4}">
      <dgm:prSet phldrT="[Текст]" custT="1"/>
      <dgm:spPr/>
      <dgm:t>
        <a:bodyPr/>
        <a:lstStyle/>
        <a:p>
          <a:r>
            <a:rPr lang="uk-UA" sz="1600" dirty="0" smtClean="0"/>
            <a:t>Оформлення результату</a:t>
          </a:r>
          <a:endParaRPr lang="ru-RU" sz="1600" dirty="0"/>
        </a:p>
      </dgm:t>
    </dgm:pt>
    <dgm:pt modelId="{CC88D958-D7EE-4010-8F36-51BB609DD802}" type="parTrans" cxnId="{7BC24DA3-2AD2-41F7-A67F-0C935E9DC9DA}">
      <dgm:prSet/>
      <dgm:spPr/>
      <dgm:t>
        <a:bodyPr/>
        <a:lstStyle/>
        <a:p>
          <a:endParaRPr lang="ru-RU"/>
        </a:p>
      </dgm:t>
    </dgm:pt>
    <dgm:pt modelId="{679FE1B3-E939-4F3C-BC9E-E486DE556131}" type="sibTrans" cxnId="{7BC24DA3-2AD2-41F7-A67F-0C935E9DC9DA}">
      <dgm:prSet/>
      <dgm:spPr/>
      <dgm:t>
        <a:bodyPr/>
        <a:lstStyle/>
        <a:p>
          <a:endParaRPr lang="ru-RU"/>
        </a:p>
      </dgm:t>
    </dgm:pt>
    <dgm:pt modelId="{327E4336-63C3-4A87-8B1A-8A27743E951E}">
      <dgm:prSet phldrT="[Текст]" custT="1"/>
      <dgm:spPr/>
      <dgm:t>
        <a:bodyPr/>
        <a:lstStyle/>
        <a:p>
          <a:pPr algn="l"/>
          <a:r>
            <a:rPr lang="uk-UA" sz="1600" dirty="0" smtClean="0"/>
            <a:t>Оформлення результатів послуг</a:t>
          </a:r>
          <a:endParaRPr lang="ru-RU" sz="1600" dirty="0"/>
        </a:p>
      </dgm:t>
    </dgm:pt>
    <dgm:pt modelId="{097D42F3-A8B6-4C3D-8887-44607C475BA2}" type="parTrans" cxnId="{02A2D315-2146-4982-80F2-DDDDF4214A7D}">
      <dgm:prSet/>
      <dgm:spPr/>
      <dgm:t>
        <a:bodyPr/>
        <a:lstStyle/>
        <a:p>
          <a:endParaRPr lang="ru-RU"/>
        </a:p>
      </dgm:t>
    </dgm:pt>
    <dgm:pt modelId="{F9F45B8A-D0C4-4536-9677-6221A156281B}" type="sibTrans" cxnId="{02A2D315-2146-4982-80F2-DDDDF4214A7D}">
      <dgm:prSet/>
      <dgm:spPr/>
      <dgm:t>
        <a:bodyPr/>
        <a:lstStyle/>
        <a:p>
          <a:endParaRPr lang="ru-RU"/>
        </a:p>
      </dgm:t>
    </dgm:pt>
    <dgm:pt modelId="{0D9A277E-7AFE-4873-BC58-B138F63D4158}">
      <dgm:prSet phldrT="[Текст]" custT="1"/>
      <dgm:spPr/>
      <dgm:t>
        <a:bodyPr/>
        <a:lstStyle/>
        <a:p>
          <a:r>
            <a:rPr lang="uk-UA" sz="1600" dirty="0" smtClean="0"/>
            <a:t>Організація діловодства </a:t>
          </a:r>
          <a:endParaRPr lang="ru-RU" sz="1600" dirty="0"/>
        </a:p>
      </dgm:t>
    </dgm:pt>
    <dgm:pt modelId="{094092CE-C9DE-4ACF-BD68-F2A9265D382A}" type="parTrans" cxnId="{1CB6A8C2-4EC5-48D6-92B1-4A7FB8988C99}">
      <dgm:prSet/>
      <dgm:spPr/>
      <dgm:t>
        <a:bodyPr/>
        <a:lstStyle/>
        <a:p>
          <a:endParaRPr lang="ru-RU"/>
        </a:p>
      </dgm:t>
    </dgm:pt>
    <dgm:pt modelId="{5BA74BED-145C-4853-84F5-07E2B7C346A4}" type="sibTrans" cxnId="{1CB6A8C2-4EC5-48D6-92B1-4A7FB8988C99}">
      <dgm:prSet/>
      <dgm:spPr/>
      <dgm:t>
        <a:bodyPr/>
        <a:lstStyle/>
        <a:p>
          <a:endParaRPr lang="ru-RU"/>
        </a:p>
      </dgm:t>
    </dgm:pt>
    <dgm:pt modelId="{EEE92A01-ADB9-461F-A8D6-4879C50C4559}">
      <dgm:prSet phldrT="[Текст]" custT="1"/>
      <dgm:spPr/>
      <dgm:t>
        <a:bodyPr/>
        <a:lstStyle/>
        <a:p>
          <a:r>
            <a:rPr lang="uk-UA" sz="1600" dirty="0" smtClean="0"/>
            <a:t>Перевірка документів на відповідність</a:t>
          </a:r>
          <a:endParaRPr lang="ru-RU" sz="1600" dirty="0"/>
        </a:p>
      </dgm:t>
    </dgm:pt>
    <dgm:pt modelId="{893F77FE-FCEB-4C10-9451-CBF31D8F9EA7}" type="parTrans" cxnId="{0A245D38-EC27-48E4-BD91-AD560603F4E7}">
      <dgm:prSet/>
      <dgm:spPr/>
      <dgm:t>
        <a:bodyPr/>
        <a:lstStyle/>
        <a:p>
          <a:endParaRPr lang="ru-RU"/>
        </a:p>
      </dgm:t>
    </dgm:pt>
    <dgm:pt modelId="{1FFA6C6D-2C02-4402-8D25-926C3EEDBB19}" type="sibTrans" cxnId="{0A245D38-EC27-48E4-BD91-AD560603F4E7}">
      <dgm:prSet/>
      <dgm:spPr/>
      <dgm:t>
        <a:bodyPr/>
        <a:lstStyle/>
        <a:p>
          <a:endParaRPr lang="ru-RU"/>
        </a:p>
      </dgm:t>
    </dgm:pt>
    <dgm:pt modelId="{01F7E941-51D2-488E-9B74-E35126007759}">
      <dgm:prSet phldrT="[Текст]" custT="1"/>
      <dgm:spPr/>
      <dgm:t>
        <a:bodyPr/>
        <a:lstStyle/>
        <a:p>
          <a:pPr algn="l"/>
          <a:r>
            <a:rPr lang="uk-UA" sz="1600" dirty="0" smtClean="0"/>
            <a:t>СМС-розсилання</a:t>
          </a:r>
          <a:endParaRPr lang="ru-RU" sz="1600" dirty="0"/>
        </a:p>
      </dgm:t>
    </dgm:pt>
    <dgm:pt modelId="{E646FAA8-7AE3-4078-B74E-CAEB600393B7}" type="parTrans" cxnId="{5EC9DC9B-B3BC-40BB-A5CC-44EDD5427E08}">
      <dgm:prSet/>
      <dgm:spPr/>
      <dgm:t>
        <a:bodyPr/>
        <a:lstStyle/>
        <a:p>
          <a:endParaRPr lang="ru-RU"/>
        </a:p>
      </dgm:t>
    </dgm:pt>
    <dgm:pt modelId="{0CEF19C4-0B33-46C8-929F-9D0B6403642F}" type="sibTrans" cxnId="{5EC9DC9B-B3BC-40BB-A5CC-44EDD5427E08}">
      <dgm:prSet/>
      <dgm:spPr/>
      <dgm:t>
        <a:bodyPr/>
        <a:lstStyle/>
        <a:p>
          <a:endParaRPr lang="ru-RU"/>
        </a:p>
      </dgm:t>
    </dgm:pt>
    <dgm:pt modelId="{4D435475-41D5-4C54-BCAC-853D009DF34E}">
      <dgm:prSet phldrT="[Текст]" custT="1"/>
      <dgm:spPr/>
      <dgm:t>
        <a:bodyPr/>
        <a:lstStyle/>
        <a:p>
          <a:pPr algn="l"/>
          <a:r>
            <a:rPr lang="uk-UA" sz="1600" dirty="0" smtClean="0"/>
            <a:t>Контроль виконання</a:t>
          </a:r>
          <a:endParaRPr lang="ru-RU" sz="1600" dirty="0"/>
        </a:p>
      </dgm:t>
    </dgm:pt>
    <dgm:pt modelId="{D8044891-A620-4291-ABEE-68F6FC790CDB}" type="parTrans" cxnId="{DF6BF65C-37E4-4979-989B-7573AE414C5B}">
      <dgm:prSet/>
      <dgm:spPr/>
      <dgm:t>
        <a:bodyPr/>
        <a:lstStyle/>
        <a:p>
          <a:endParaRPr lang="ru-RU"/>
        </a:p>
      </dgm:t>
    </dgm:pt>
    <dgm:pt modelId="{7DA10063-8F53-4B1E-A30A-EA29CCF1FEBE}" type="sibTrans" cxnId="{DF6BF65C-37E4-4979-989B-7573AE414C5B}">
      <dgm:prSet/>
      <dgm:spPr/>
      <dgm:t>
        <a:bodyPr/>
        <a:lstStyle/>
        <a:p>
          <a:endParaRPr lang="ru-RU"/>
        </a:p>
      </dgm:t>
    </dgm:pt>
    <dgm:pt modelId="{72A2356E-2C9C-48E0-B6DB-75C9B826E1B1}">
      <dgm:prSet phldrT="[Текст]" custT="1"/>
      <dgm:spPr/>
      <dgm:t>
        <a:bodyPr/>
        <a:lstStyle/>
        <a:p>
          <a:pPr algn="l"/>
          <a:r>
            <a:rPr lang="uk-UA" sz="1600" dirty="0" smtClean="0"/>
            <a:t>Адміністративні послуги</a:t>
          </a:r>
          <a:endParaRPr lang="ru-RU" sz="1600" dirty="0"/>
        </a:p>
      </dgm:t>
    </dgm:pt>
    <dgm:pt modelId="{B763A7E7-FA59-4352-B04D-DDA08D527B2D}" type="parTrans" cxnId="{6E4B5F82-B6B5-449C-9FC5-C9814104A328}">
      <dgm:prSet/>
      <dgm:spPr/>
      <dgm:t>
        <a:bodyPr/>
        <a:lstStyle/>
        <a:p>
          <a:endParaRPr lang="ru-RU"/>
        </a:p>
      </dgm:t>
    </dgm:pt>
    <dgm:pt modelId="{5D69E678-AC1C-427D-997D-2E7E8C7D7309}" type="sibTrans" cxnId="{6E4B5F82-B6B5-449C-9FC5-C9814104A328}">
      <dgm:prSet/>
      <dgm:spPr/>
      <dgm:t>
        <a:bodyPr/>
        <a:lstStyle/>
        <a:p>
          <a:endParaRPr lang="ru-RU"/>
        </a:p>
      </dgm:t>
    </dgm:pt>
    <dgm:pt modelId="{87826DB5-B786-46B8-842E-02D3B0AE19FC}">
      <dgm:prSet phldrT="[Текст]" custT="1"/>
      <dgm:spPr/>
      <dgm:t>
        <a:bodyPr/>
        <a:lstStyle/>
        <a:p>
          <a:pPr algn="just"/>
          <a:r>
            <a:rPr lang="uk-UA" sz="1600" dirty="0" smtClean="0"/>
            <a:t>Звернення громадян</a:t>
          </a:r>
          <a:endParaRPr lang="ru-RU" sz="1600" dirty="0"/>
        </a:p>
      </dgm:t>
    </dgm:pt>
    <dgm:pt modelId="{5277357E-5ED1-4DA7-93B5-341A76B7BD23}" type="parTrans" cxnId="{AB4F394E-47D2-4295-90BA-F01BA976D62A}">
      <dgm:prSet/>
      <dgm:spPr/>
      <dgm:t>
        <a:bodyPr/>
        <a:lstStyle/>
        <a:p>
          <a:endParaRPr lang="ru-RU"/>
        </a:p>
      </dgm:t>
    </dgm:pt>
    <dgm:pt modelId="{05D7E69F-E3CC-45C8-A381-67C72551CA43}" type="sibTrans" cxnId="{AB4F394E-47D2-4295-90BA-F01BA976D62A}">
      <dgm:prSet/>
      <dgm:spPr/>
      <dgm:t>
        <a:bodyPr/>
        <a:lstStyle/>
        <a:p>
          <a:endParaRPr lang="ru-RU"/>
        </a:p>
      </dgm:t>
    </dgm:pt>
    <dgm:pt modelId="{84E5E135-6C8B-4802-A0D8-39FF8A900F4E}">
      <dgm:prSet phldrT="[Текст]" custT="1"/>
      <dgm:spPr/>
      <dgm:t>
        <a:bodyPr/>
        <a:lstStyle/>
        <a:p>
          <a:pPr algn="l"/>
          <a:r>
            <a:rPr lang="uk-UA" sz="1600" dirty="0" smtClean="0"/>
            <a:t>Запис на особистий прийом</a:t>
          </a:r>
          <a:endParaRPr lang="ru-RU" sz="1600" dirty="0"/>
        </a:p>
      </dgm:t>
    </dgm:pt>
    <dgm:pt modelId="{195485A9-4522-47E1-9E63-4A5F461F4DE4}" type="parTrans" cxnId="{45D0F9B1-DA31-4FD1-BA09-56F47E2B6417}">
      <dgm:prSet/>
      <dgm:spPr/>
      <dgm:t>
        <a:bodyPr/>
        <a:lstStyle/>
        <a:p>
          <a:endParaRPr lang="ru-RU"/>
        </a:p>
      </dgm:t>
    </dgm:pt>
    <dgm:pt modelId="{DD1BED65-DA2F-45D2-8BDE-1106BC04A28C}" type="sibTrans" cxnId="{45D0F9B1-DA31-4FD1-BA09-56F47E2B6417}">
      <dgm:prSet/>
      <dgm:spPr/>
      <dgm:t>
        <a:bodyPr/>
        <a:lstStyle/>
        <a:p>
          <a:endParaRPr lang="ru-RU"/>
        </a:p>
      </dgm:t>
    </dgm:pt>
    <dgm:pt modelId="{44596890-1131-4F93-A3FB-10F44F94FD41}">
      <dgm:prSet phldrT="[Текст]" custT="1"/>
      <dgm:spPr/>
      <dgm:t>
        <a:bodyPr/>
        <a:lstStyle/>
        <a:p>
          <a:pPr algn="l"/>
          <a:r>
            <a:rPr lang="uk-UA" sz="1600" dirty="0" smtClean="0"/>
            <a:t>Запити на інформацію</a:t>
          </a:r>
          <a:endParaRPr lang="ru-RU" sz="1600" dirty="0"/>
        </a:p>
      </dgm:t>
    </dgm:pt>
    <dgm:pt modelId="{31676790-01E5-4E6C-B7A3-A3712851894B}" type="parTrans" cxnId="{6755D993-627E-4B0E-96C7-A6EFCE56BEB0}">
      <dgm:prSet/>
      <dgm:spPr/>
      <dgm:t>
        <a:bodyPr/>
        <a:lstStyle/>
        <a:p>
          <a:endParaRPr lang="ru-RU"/>
        </a:p>
      </dgm:t>
    </dgm:pt>
    <dgm:pt modelId="{E5AF12F1-BAE7-4C46-BF48-977465E5F6C1}" type="sibTrans" cxnId="{6755D993-627E-4B0E-96C7-A6EFCE56BEB0}">
      <dgm:prSet/>
      <dgm:spPr/>
      <dgm:t>
        <a:bodyPr/>
        <a:lstStyle/>
        <a:p>
          <a:endParaRPr lang="ru-RU"/>
        </a:p>
      </dgm:t>
    </dgm:pt>
    <dgm:pt modelId="{2400F4B3-EB8D-450F-98A9-8F6D1BAFACD5}">
      <dgm:prSet phldrT="[Текст]" custT="1"/>
      <dgm:spPr/>
      <dgm:t>
        <a:bodyPr/>
        <a:lstStyle/>
        <a:p>
          <a:pPr algn="l"/>
          <a:r>
            <a:rPr lang="uk-UA" sz="1600" dirty="0" smtClean="0"/>
            <a:t>Депутатські звернення</a:t>
          </a:r>
          <a:endParaRPr lang="ru-RU" sz="1600" dirty="0"/>
        </a:p>
      </dgm:t>
    </dgm:pt>
    <dgm:pt modelId="{504673AF-5E51-4B3E-BF98-3C35368B3621}" type="parTrans" cxnId="{5C22314E-8EBB-4415-B5B1-01F6F2D5792D}">
      <dgm:prSet/>
      <dgm:spPr/>
      <dgm:t>
        <a:bodyPr/>
        <a:lstStyle/>
        <a:p>
          <a:endParaRPr lang="ru-RU"/>
        </a:p>
      </dgm:t>
    </dgm:pt>
    <dgm:pt modelId="{73A8DD05-F520-4D70-8E52-0A78ED58768A}" type="sibTrans" cxnId="{5C22314E-8EBB-4415-B5B1-01F6F2D5792D}">
      <dgm:prSet/>
      <dgm:spPr/>
      <dgm:t>
        <a:bodyPr/>
        <a:lstStyle/>
        <a:p>
          <a:endParaRPr lang="ru-RU"/>
        </a:p>
      </dgm:t>
    </dgm:pt>
    <dgm:pt modelId="{C0FC889E-797B-4A0C-ABC9-912E6E388044}">
      <dgm:prSet phldrT="[Текст]" custT="1"/>
      <dgm:spPr/>
      <dgm:t>
        <a:bodyPr/>
        <a:lstStyle/>
        <a:p>
          <a:pPr algn="l"/>
          <a:r>
            <a:rPr lang="uk-UA" sz="1600" dirty="0" smtClean="0"/>
            <a:t>Пошук архівних документів</a:t>
          </a:r>
          <a:endParaRPr lang="ru-RU" sz="1600" dirty="0"/>
        </a:p>
      </dgm:t>
    </dgm:pt>
    <dgm:pt modelId="{C85A1FE8-7087-4819-B3B9-BBC7AB2F6A5C}" type="parTrans" cxnId="{92D2B3E8-E0CF-460F-ACD9-97F8C9A8EFC2}">
      <dgm:prSet/>
      <dgm:spPr/>
      <dgm:t>
        <a:bodyPr/>
        <a:lstStyle/>
        <a:p>
          <a:endParaRPr lang="ru-RU"/>
        </a:p>
      </dgm:t>
    </dgm:pt>
    <dgm:pt modelId="{BB863372-4C34-4CC1-AA43-F2974517CB5C}" type="sibTrans" cxnId="{92D2B3E8-E0CF-460F-ACD9-97F8C9A8EFC2}">
      <dgm:prSet/>
      <dgm:spPr/>
      <dgm:t>
        <a:bodyPr/>
        <a:lstStyle/>
        <a:p>
          <a:endParaRPr lang="ru-RU"/>
        </a:p>
      </dgm:t>
    </dgm:pt>
    <dgm:pt modelId="{28DC68A8-580B-46E6-B79A-0139B6089B9F}">
      <dgm:prSet phldrT="[Текст]" custT="1"/>
      <dgm:spPr/>
      <dgm:t>
        <a:bodyPr/>
        <a:lstStyle/>
        <a:p>
          <a:r>
            <a:rPr lang="uk-UA" sz="1600" dirty="0" smtClean="0"/>
            <a:t>Організація засідань виконкому</a:t>
          </a:r>
          <a:endParaRPr lang="ru-RU" sz="1600" dirty="0"/>
        </a:p>
      </dgm:t>
    </dgm:pt>
    <dgm:pt modelId="{1AF6298A-E4AC-4C3D-A460-2EA21B22550D}" type="parTrans" cxnId="{AEFB99F6-689E-4940-9FE8-71D2207DD0E0}">
      <dgm:prSet/>
      <dgm:spPr/>
      <dgm:t>
        <a:bodyPr/>
        <a:lstStyle/>
        <a:p>
          <a:endParaRPr lang="ru-RU"/>
        </a:p>
      </dgm:t>
    </dgm:pt>
    <dgm:pt modelId="{54F8222F-2DED-4D7A-8D82-473F5CC04BFA}" type="sibTrans" cxnId="{AEFB99F6-689E-4940-9FE8-71D2207DD0E0}">
      <dgm:prSet/>
      <dgm:spPr/>
      <dgm:t>
        <a:bodyPr/>
        <a:lstStyle/>
        <a:p>
          <a:endParaRPr lang="ru-RU"/>
        </a:p>
      </dgm:t>
    </dgm:pt>
    <dgm:pt modelId="{1E567DDD-0BA4-48FB-9367-20F6E63934B3}">
      <dgm:prSet phldrT="[Текст]" custT="1"/>
      <dgm:spPr/>
      <dgm:t>
        <a:bodyPr/>
        <a:lstStyle/>
        <a:p>
          <a:r>
            <a:rPr lang="uk-UA" sz="1600" dirty="0" smtClean="0"/>
            <a:t>Реєстрація та розсилання розпорядчих документів</a:t>
          </a:r>
          <a:endParaRPr lang="ru-RU" sz="1600" dirty="0"/>
        </a:p>
      </dgm:t>
    </dgm:pt>
    <dgm:pt modelId="{E084DBB5-15E1-4D70-AD49-79057876A840}" type="parTrans" cxnId="{2F0F4F0B-A391-4F7F-B6AE-11E5895D6327}">
      <dgm:prSet/>
      <dgm:spPr/>
      <dgm:t>
        <a:bodyPr/>
        <a:lstStyle/>
        <a:p>
          <a:endParaRPr lang="ru-RU"/>
        </a:p>
      </dgm:t>
    </dgm:pt>
    <dgm:pt modelId="{D61D6E92-AFC2-4B38-86B6-4AD17D9B476D}" type="sibTrans" cxnId="{2F0F4F0B-A391-4F7F-B6AE-11E5895D6327}">
      <dgm:prSet/>
      <dgm:spPr/>
      <dgm:t>
        <a:bodyPr/>
        <a:lstStyle/>
        <a:p>
          <a:endParaRPr lang="ru-RU"/>
        </a:p>
      </dgm:t>
    </dgm:pt>
    <dgm:pt modelId="{64032ABA-B193-4A60-8082-881848C7CCAA}">
      <dgm:prSet phldrT="[Текст]" custT="1"/>
      <dgm:spPr/>
      <dgm:t>
        <a:bodyPr/>
        <a:lstStyle/>
        <a:p>
          <a:r>
            <a:rPr lang="uk-UA" sz="1600" dirty="0" smtClean="0"/>
            <a:t>Передача документів до архіву</a:t>
          </a:r>
          <a:endParaRPr lang="ru-RU" sz="1600" dirty="0"/>
        </a:p>
      </dgm:t>
    </dgm:pt>
    <dgm:pt modelId="{2F7BB5C8-9C72-4D70-95B6-2BE0CB95FFC0}" type="parTrans" cxnId="{87E2CDA3-2D33-4476-8370-5A355CCA5ECC}">
      <dgm:prSet/>
      <dgm:spPr/>
      <dgm:t>
        <a:bodyPr/>
        <a:lstStyle/>
        <a:p>
          <a:endParaRPr lang="ru-RU"/>
        </a:p>
      </dgm:t>
    </dgm:pt>
    <dgm:pt modelId="{BA17874F-B5B2-4BF7-9B6B-902A966E3FB5}" type="sibTrans" cxnId="{87E2CDA3-2D33-4476-8370-5A355CCA5ECC}">
      <dgm:prSet/>
      <dgm:spPr/>
      <dgm:t>
        <a:bodyPr/>
        <a:lstStyle/>
        <a:p>
          <a:endParaRPr lang="ru-RU"/>
        </a:p>
      </dgm:t>
    </dgm:pt>
    <dgm:pt modelId="{978B16F9-33E5-4DC7-A9DC-A0C04ACB299B}">
      <dgm:prSet phldrT="[Текст]" custT="1"/>
      <dgm:spPr/>
      <dgm:t>
        <a:bodyPr/>
        <a:lstStyle/>
        <a:p>
          <a:pPr algn="l"/>
          <a:r>
            <a:rPr lang="uk-UA" sz="1600" dirty="0" smtClean="0"/>
            <a:t>Розміщення інформаційних та технологічних карток</a:t>
          </a:r>
          <a:endParaRPr lang="ru-RU" sz="1600" dirty="0"/>
        </a:p>
      </dgm:t>
    </dgm:pt>
    <dgm:pt modelId="{71EF2BCD-AFE2-498E-A6A5-A83C80004861}" type="parTrans" cxnId="{77C66894-5766-4C03-B471-9522A9E88195}">
      <dgm:prSet/>
      <dgm:spPr/>
      <dgm:t>
        <a:bodyPr/>
        <a:lstStyle/>
        <a:p>
          <a:endParaRPr lang="ru-RU"/>
        </a:p>
      </dgm:t>
    </dgm:pt>
    <dgm:pt modelId="{017AD6C9-C174-4F03-B1CD-D66C5DD9B5DC}" type="sibTrans" cxnId="{77C66894-5766-4C03-B471-9522A9E88195}">
      <dgm:prSet/>
      <dgm:spPr/>
      <dgm:t>
        <a:bodyPr/>
        <a:lstStyle/>
        <a:p>
          <a:endParaRPr lang="ru-RU"/>
        </a:p>
      </dgm:t>
    </dgm:pt>
    <dgm:pt modelId="{8584AAD7-3A9D-4336-ACFC-1C4BD23B694C}">
      <dgm:prSet phldrT="[Текст]" custT="1"/>
      <dgm:spPr/>
      <dgm:t>
        <a:bodyPr/>
        <a:lstStyle/>
        <a:p>
          <a:r>
            <a:rPr lang="uk-UA" sz="1600" dirty="0" smtClean="0"/>
            <a:t>Оприлюднення документів</a:t>
          </a:r>
          <a:endParaRPr lang="ru-RU" sz="1600" dirty="0"/>
        </a:p>
      </dgm:t>
    </dgm:pt>
    <dgm:pt modelId="{03D0C7EC-C7FC-4FF9-8B46-DA4C06AED50E}" type="parTrans" cxnId="{ADC8D815-813E-4E41-90EB-BBFC41AC9B45}">
      <dgm:prSet/>
      <dgm:spPr/>
      <dgm:t>
        <a:bodyPr/>
        <a:lstStyle/>
        <a:p>
          <a:endParaRPr lang="ru-RU"/>
        </a:p>
      </dgm:t>
    </dgm:pt>
    <dgm:pt modelId="{5C989C0D-C14D-47D2-BB23-6CE99F30EC5A}" type="sibTrans" cxnId="{ADC8D815-813E-4E41-90EB-BBFC41AC9B45}">
      <dgm:prSet/>
      <dgm:spPr/>
      <dgm:t>
        <a:bodyPr/>
        <a:lstStyle/>
        <a:p>
          <a:endParaRPr lang="ru-RU"/>
        </a:p>
      </dgm:t>
    </dgm:pt>
    <dgm:pt modelId="{D7FE6767-7098-4E57-9A5F-0761FFF938D3}">
      <dgm:prSet phldrT="[Текст]" custT="1"/>
      <dgm:spPr/>
      <dgm:t>
        <a:bodyPr/>
        <a:lstStyle/>
        <a:p>
          <a:pPr algn="l"/>
          <a:r>
            <a:rPr lang="uk-UA" sz="1600" dirty="0" smtClean="0"/>
            <a:t>Місце для роботи із запитами</a:t>
          </a:r>
          <a:endParaRPr lang="ru-RU" sz="1600" dirty="0"/>
        </a:p>
      </dgm:t>
    </dgm:pt>
    <dgm:pt modelId="{165FDD79-B91B-4351-AE95-605ED43E7B58}" type="parTrans" cxnId="{55D1EA70-D5AD-4959-82B6-F37356D36A2B}">
      <dgm:prSet/>
      <dgm:spPr/>
      <dgm:t>
        <a:bodyPr/>
        <a:lstStyle/>
        <a:p>
          <a:endParaRPr lang="ru-RU"/>
        </a:p>
      </dgm:t>
    </dgm:pt>
    <dgm:pt modelId="{479559E4-2281-48C0-9F3E-1741078823D3}" type="sibTrans" cxnId="{55D1EA70-D5AD-4959-82B6-F37356D36A2B}">
      <dgm:prSet/>
      <dgm:spPr/>
      <dgm:t>
        <a:bodyPr/>
        <a:lstStyle/>
        <a:p>
          <a:endParaRPr lang="ru-RU"/>
        </a:p>
      </dgm:t>
    </dgm:pt>
    <dgm:pt modelId="{77830755-15A1-4060-809A-33F842A396F1}">
      <dgm:prSet phldrT="[Текст]" custT="1"/>
      <dgm:spPr/>
      <dgm:t>
        <a:bodyPr/>
        <a:lstStyle/>
        <a:p>
          <a:r>
            <a:rPr lang="uk-UA" sz="1600" noProof="0" dirty="0" smtClean="0"/>
            <a:t>Засідання експертної комісії</a:t>
          </a:r>
          <a:endParaRPr lang="uk-UA" sz="1600" noProof="0" dirty="0"/>
        </a:p>
      </dgm:t>
    </dgm:pt>
    <dgm:pt modelId="{DAFD8008-0413-4485-AC01-4DCF8652AEF2}" type="parTrans" cxnId="{EF4914BF-1E87-4D35-AC1D-960D483BDA5F}">
      <dgm:prSet/>
      <dgm:spPr/>
      <dgm:t>
        <a:bodyPr/>
        <a:lstStyle/>
        <a:p>
          <a:endParaRPr lang="uk-UA"/>
        </a:p>
      </dgm:t>
    </dgm:pt>
    <dgm:pt modelId="{A424FA56-6551-4A3C-9F6C-0DA1D6F6039E}" type="sibTrans" cxnId="{EF4914BF-1E87-4D35-AC1D-960D483BDA5F}">
      <dgm:prSet/>
      <dgm:spPr/>
      <dgm:t>
        <a:bodyPr/>
        <a:lstStyle/>
        <a:p>
          <a:endParaRPr lang="uk-UA"/>
        </a:p>
      </dgm:t>
    </dgm:pt>
    <dgm:pt modelId="{832BB8FB-F112-4065-9CC0-E51B92169CD6}">
      <dgm:prSet phldrT="[Текст]" custT="1"/>
      <dgm:spPr/>
      <dgm:t>
        <a:bodyPr/>
        <a:lstStyle/>
        <a:p>
          <a:pPr algn="l"/>
          <a:r>
            <a:rPr lang="uk-UA" sz="1600" dirty="0" smtClean="0"/>
            <a:t>Зона інформування</a:t>
          </a:r>
          <a:endParaRPr lang="ru-RU" sz="1600" dirty="0"/>
        </a:p>
      </dgm:t>
    </dgm:pt>
    <dgm:pt modelId="{68E4B38D-3299-4253-8E6E-6E13DB321F43}" type="parTrans" cxnId="{3B42927A-839A-4E85-9D15-917650AE1BF9}">
      <dgm:prSet/>
      <dgm:spPr/>
      <dgm:t>
        <a:bodyPr/>
        <a:lstStyle/>
        <a:p>
          <a:endParaRPr lang="ru-RU"/>
        </a:p>
      </dgm:t>
    </dgm:pt>
    <dgm:pt modelId="{ACD46473-D451-49F5-A1F0-32C7AD8AC7E2}" type="sibTrans" cxnId="{3B42927A-839A-4E85-9D15-917650AE1BF9}">
      <dgm:prSet/>
      <dgm:spPr/>
      <dgm:t>
        <a:bodyPr/>
        <a:lstStyle/>
        <a:p>
          <a:endParaRPr lang="ru-RU"/>
        </a:p>
      </dgm:t>
    </dgm:pt>
    <dgm:pt modelId="{D2895D56-53D4-4099-979C-BE2F009CD351}">
      <dgm:prSet phldrT="[Текст]" custT="1"/>
      <dgm:spPr/>
      <dgm:t>
        <a:bodyPr/>
        <a:lstStyle/>
        <a:p>
          <a:pPr algn="just"/>
          <a:r>
            <a:rPr lang="uk-UA" sz="1600" dirty="0" smtClean="0"/>
            <a:t>Відправка листів</a:t>
          </a:r>
          <a:endParaRPr lang="ru-RU" sz="1600" dirty="0"/>
        </a:p>
      </dgm:t>
    </dgm:pt>
    <dgm:pt modelId="{0860723F-FFD7-434B-BB2E-D92B658ACD58}" type="parTrans" cxnId="{05D3482B-2C7D-4168-A664-98D4A8E33F96}">
      <dgm:prSet/>
      <dgm:spPr/>
      <dgm:t>
        <a:bodyPr/>
        <a:lstStyle/>
        <a:p>
          <a:endParaRPr lang="ru-RU"/>
        </a:p>
      </dgm:t>
    </dgm:pt>
    <dgm:pt modelId="{0FDA1CAF-AE62-4BC4-B3B3-661C31B23CA9}" type="sibTrans" cxnId="{05D3482B-2C7D-4168-A664-98D4A8E33F96}">
      <dgm:prSet/>
      <dgm:spPr/>
      <dgm:t>
        <a:bodyPr/>
        <a:lstStyle/>
        <a:p>
          <a:endParaRPr lang="ru-RU"/>
        </a:p>
      </dgm:t>
    </dgm:pt>
    <dgm:pt modelId="{DEB00BA7-F2D0-4F2B-BD42-4B7A97078A7C}">
      <dgm:prSet phldrT="[Текст]" custT="1"/>
      <dgm:spPr/>
      <dgm:t>
        <a:bodyPr/>
        <a:lstStyle/>
        <a:p>
          <a:pPr algn="l"/>
          <a:r>
            <a:rPr lang="uk-UA" sz="1600" dirty="0" smtClean="0"/>
            <a:t>Видача результату  через старостинські округи</a:t>
          </a:r>
          <a:endParaRPr lang="ru-RU" sz="1600" dirty="0"/>
        </a:p>
      </dgm:t>
    </dgm:pt>
    <dgm:pt modelId="{A9BF6031-37DD-433E-A4B4-0AFCDF447EA5}" type="parTrans" cxnId="{4BA2D60F-AAE1-4712-86A6-EDEC725D259F}">
      <dgm:prSet/>
      <dgm:spPr/>
      <dgm:t>
        <a:bodyPr/>
        <a:lstStyle/>
        <a:p>
          <a:endParaRPr lang="ru-RU"/>
        </a:p>
      </dgm:t>
    </dgm:pt>
    <dgm:pt modelId="{BB061186-E63A-44A9-B907-F427EF40A7D8}" type="sibTrans" cxnId="{4BA2D60F-AAE1-4712-86A6-EDEC725D259F}">
      <dgm:prSet/>
      <dgm:spPr/>
      <dgm:t>
        <a:bodyPr/>
        <a:lstStyle/>
        <a:p>
          <a:endParaRPr lang="ru-RU"/>
        </a:p>
      </dgm:t>
    </dgm:pt>
    <dgm:pt modelId="{31F22036-18D9-4A19-AC36-28873DB4F62E}">
      <dgm:prSet phldrT="[Текст]" custT="1"/>
      <dgm:spPr/>
      <dgm:t>
        <a:bodyPr/>
        <a:lstStyle/>
        <a:p>
          <a:pPr algn="l"/>
          <a:r>
            <a:rPr lang="uk-UA" sz="1600" dirty="0" smtClean="0"/>
            <a:t>Направлення за належністю</a:t>
          </a:r>
          <a:endParaRPr lang="ru-RU" sz="1600" dirty="0"/>
        </a:p>
      </dgm:t>
    </dgm:pt>
    <dgm:pt modelId="{7DFE2A30-0F5C-4CED-A92B-6AD10B49B1E4}" type="parTrans" cxnId="{DF4D017C-08D1-4318-B603-B927F1A45688}">
      <dgm:prSet/>
      <dgm:spPr/>
      <dgm:t>
        <a:bodyPr/>
        <a:lstStyle/>
        <a:p>
          <a:endParaRPr lang="ru-RU"/>
        </a:p>
      </dgm:t>
    </dgm:pt>
    <dgm:pt modelId="{7E8B14C4-9C7D-4129-AAB2-E19A9853339F}" type="sibTrans" cxnId="{DF4D017C-08D1-4318-B603-B927F1A45688}">
      <dgm:prSet/>
      <dgm:spPr/>
      <dgm:t>
        <a:bodyPr/>
        <a:lstStyle/>
        <a:p>
          <a:endParaRPr lang="ru-RU"/>
        </a:p>
      </dgm:t>
    </dgm:pt>
    <dgm:pt modelId="{C799AA5D-7A39-40DE-AE6B-7B5464F7258C}" type="pres">
      <dgm:prSet presAssocID="{F8BB3869-2DF3-4A03-856B-EE58AF992D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71E5A6-D316-4D83-BC16-31DACF823002}" type="pres">
      <dgm:prSet presAssocID="{8AFF88C4-D25E-4A00-88E6-64FDDEAC192B}" presName="composite" presStyleCnt="0"/>
      <dgm:spPr/>
    </dgm:pt>
    <dgm:pt modelId="{958E5512-C826-4C1F-833D-74672F0CD079}" type="pres">
      <dgm:prSet presAssocID="{8AFF88C4-D25E-4A00-88E6-64FDDEAC192B}" presName="parTx" presStyleLbl="alignNode1" presStyleIdx="0" presStyleCnt="3" custScaleX="1199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74E9C-BA23-4026-BDCD-A59D4CB384A0}" type="pres">
      <dgm:prSet presAssocID="{8AFF88C4-D25E-4A00-88E6-64FDDEAC192B}" presName="desTx" presStyleLbl="alignAccFollowNode1" presStyleIdx="0" presStyleCnt="3" custScaleX="119917" custLinFactNeighborX="-2" custLinFactNeighborY="-1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82585-F244-4EC0-939B-349EB340D7BD}" type="pres">
      <dgm:prSet presAssocID="{1C04FA11-3468-4D0F-B781-B8B19487EEBE}" presName="space" presStyleCnt="0"/>
      <dgm:spPr/>
    </dgm:pt>
    <dgm:pt modelId="{68274F51-6076-447E-B3EC-0A72990F2DC1}" type="pres">
      <dgm:prSet presAssocID="{B4F25359-27E8-44AD-9C2B-DB1F4AEC8AE4}" presName="composite" presStyleCnt="0"/>
      <dgm:spPr/>
    </dgm:pt>
    <dgm:pt modelId="{1DDCC544-2EF6-4205-BE53-184333F807CD}" type="pres">
      <dgm:prSet presAssocID="{B4F25359-27E8-44AD-9C2B-DB1F4AEC8AE4}" presName="parTx" presStyleLbl="alignNode1" presStyleIdx="1" presStyleCnt="3" custScaleX="1147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A09F42-3EF8-4B78-B98F-EE091778A71A}" type="pres">
      <dgm:prSet presAssocID="{B4F25359-27E8-44AD-9C2B-DB1F4AEC8AE4}" presName="desTx" presStyleLbl="alignAccFollowNode1" presStyleIdx="1" presStyleCnt="3" custScaleX="113899" custLinFactNeighborX="1402" custLinFactNeighborY="-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5F7E2-E17F-4C46-B7BE-7348240E5511}" type="pres">
      <dgm:prSet presAssocID="{679FE1B3-E939-4F3C-BC9E-E486DE556131}" presName="space" presStyleCnt="0"/>
      <dgm:spPr/>
    </dgm:pt>
    <dgm:pt modelId="{295E84A7-143F-479E-AA88-E69DBB6734AE}" type="pres">
      <dgm:prSet presAssocID="{0D9A277E-7AFE-4873-BC58-B138F63D4158}" presName="composite" presStyleCnt="0"/>
      <dgm:spPr/>
    </dgm:pt>
    <dgm:pt modelId="{0D02BD07-293B-4EEB-BA30-142331DF7822}" type="pres">
      <dgm:prSet presAssocID="{0D9A277E-7AFE-4873-BC58-B138F63D4158}" presName="parTx" presStyleLbl="alignNode1" presStyleIdx="2" presStyleCnt="3" custScaleX="1155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6DCB2-B3E7-4AC6-9A1D-4C702A5C3FA4}" type="pres">
      <dgm:prSet presAssocID="{0D9A277E-7AFE-4873-BC58-B138F63D4158}" presName="desTx" presStyleLbl="alignAccFollowNode1" presStyleIdx="2" presStyleCnt="3" custScaleX="114496" custLinFactNeighborX="1316" custLinFactNeighborY="-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F9BCDF-3B50-485E-8038-B97236909B79}" type="presOf" srcId="{77830755-15A1-4060-809A-33F842A396F1}" destId="{2036DCB2-B3E7-4AC6-9A1D-4C702A5C3FA4}" srcOrd="0" destOrd="5" presId="urn:microsoft.com/office/officeart/2005/8/layout/hList1"/>
    <dgm:cxn modelId="{9FC66917-E2E6-4911-99C3-D9611E5FD780}" type="presOf" srcId="{90A34462-3DF8-4665-9C7A-63140994C44E}" destId="{E2674E9C-BA23-4026-BDCD-A59D4CB384A0}" srcOrd="0" destOrd="0" presId="urn:microsoft.com/office/officeart/2005/8/layout/hList1"/>
    <dgm:cxn modelId="{17973670-164E-487C-817F-147200B0B9C7}" type="presOf" srcId="{EEE92A01-ADB9-461F-A8D6-4879C50C4559}" destId="{2036DCB2-B3E7-4AC6-9A1D-4C702A5C3FA4}" srcOrd="0" destOrd="0" presId="urn:microsoft.com/office/officeart/2005/8/layout/hList1"/>
    <dgm:cxn modelId="{DF6BF65C-37E4-4979-989B-7573AE414C5B}" srcId="{B4F25359-27E8-44AD-9C2B-DB1F4AEC8AE4}" destId="{4D435475-41D5-4C54-BCAC-853D009DF34E}" srcOrd="3" destOrd="0" parTransId="{D8044891-A620-4291-ABEE-68F6FC790CDB}" sibTransId="{7DA10063-8F53-4B1E-A30A-EA29CCF1FEBE}"/>
    <dgm:cxn modelId="{5EC9DC9B-B3BC-40BB-A5CC-44EDD5427E08}" srcId="{B4F25359-27E8-44AD-9C2B-DB1F4AEC8AE4}" destId="{01F7E941-51D2-488E-9B74-E35126007759}" srcOrd="1" destOrd="0" parTransId="{E646FAA8-7AE3-4078-B74E-CAEB600393B7}" sibTransId="{0CEF19C4-0B33-46C8-929F-9D0B6403642F}"/>
    <dgm:cxn modelId="{0A8A3B56-7096-411B-B889-59DBA5D43214}" type="presOf" srcId="{327E4336-63C3-4A87-8B1A-8A27743E951E}" destId="{90A09F42-3EF8-4B78-B98F-EE091778A71A}" srcOrd="0" destOrd="0" presId="urn:microsoft.com/office/officeart/2005/8/layout/hList1"/>
    <dgm:cxn modelId="{66C2027C-9CBD-4B57-B364-A482D2657343}" type="presOf" srcId="{84E5E135-6C8B-4802-A0D8-39FF8A900F4E}" destId="{E2674E9C-BA23-4026-BDCD-A59D4CB384A0}" srcOrd="0" destOrd="3" presId="urn:microsoft.com/office/officeart/2005/8/layout/hList1"/>
    <dgm:cxn modelId="{B6EAD3C0-86D8-4689-AF41-38EBF170FE4B}" srcId="{8AFF88C4-D25E-4A00-88E6-64FDDEAC192B}" destId="{90A34462-3DF8-4665-9C7A-63140994C44E}" srcOrd="0" destOrd="0" parTransId="{A95713C8-FA32-4127-9834-320F1CED338B}" sibTransId="{F3001D0D-F9F2-4014-8738-CE8197295ED6}"/>
    <dgm:cxn modelId="{EC431D7F-4D8D-44DA-8C5B-4BECA08DBCD7}" type="presOf" srcId="{D2895D56-53D4-4099-979C-BE2F009CD351}" destId="{90A09F42-3EF8-4B78-B98F-EE091778A71A}" srcOrd="0" destOrd="2" presId="urn:microsoft.com/office/officeart/2005/8/layout/hList1"/>
    <dgm:cxn modelId="{6E4B5F82-B6B5-449C-9FC5-C9814104A328}" srcId="{8AFF88C4-D25E-4A00-88E6-64FDDEAC192B}" destId="{72A2356E-2C9C-48E0-B6DB-75C9B826E1B1}" srcOrd="1" destOrd="0" parTransId="{B763A7E7-FA59-4352-B04D-DDA08D527B2D}" sibTransId="{5D69E678-AC1C-427D-997D-2E7E8C7D7309}"/>
    <dgm:cxn modelId="{078820B2-6ADD-4170-9F2F-8CA7C8267CFB}" type="presOf" srcId="{7B8FB28F-18D3-40C9-8352-168EB332BC23}" destId="{E2674E9C-BA23-4026-BDCD-A59D4CB384A0}" srcOrd="0" destOrd="6" presId="urn:microsoft.com/office/officeart/2005/8/layout/hList1"/>
    <dgm:cxn modelId="{6755D993-627E-4B0E-96C7-A6EFCE56BEB0}" srcId="{8AFF88C4-D25E-4A00-88E6-64FDDEAC192B}" destId="{44596890-1131-4F93-A3FB-10F44F94FD41}" srcOrd="4" destOrd="0" parTransId="{31676790-01E5-4E6C-B7A3-A3712851894B}" sibTransId="{E5AF12F1-BAE7-4C46-BF48-977465E5F6C1}"/>
    <dgm:cxn modelId="{05D3482B-2C7D-4168-A664-98D4A8E33F96}" srcId="{B4F25359-27E8-44AD-9C2B-DB1F4AEC8AE4}" destId="{D2895D56-53D4-4099-979C-BE2F009CD351}" srcOrd="2" destOrd="0" parTransId="{0860723F-FFD7-434B-BB2E-D92B658ACD58}" sibTransId="{0FDA1CAF-AE62-4BC4-B3B3-661C31B23CA9}"/>
    <dgm:cxn modelId="{289D6922-6178-4D3C-BEA9-9A34C0668EFD}" type="presOf" srcId="{0D9A277E-7AFE-4873-BC58-B138F63D4158}" destId="{0D02BD07-293B-4EEB-BA30-142331DF7822}" srcOrd="0" destOrd="0" presId="urn:microsoft.com/office/officeart/2005/8/layout/hList1"/>
    <dgm:cxn modelId="{A852FEB2-78C6-4516-9FCA-65F61E4B8DDA}" type="presOf" srcId="{B4F25359-27E8-44AD-9C2B-DB1F4AEC8AE4}" destId="{1DDCC544-2EF6-4205-BE53-184333F807CD}" srcOrd="0" destOrd="0" presId="urn:microsoft.com/office/officeart/2005/8/layout/hList1"/>
    <dgm:cxn modelId="{5C22314E-8EBB-4415-B5B1-01F6F2D5792D}" srcId="{8AFF88C4-D25E-4A00-88E6-64FDDEAC192B}" destId="{2400F4B3-EB8D-450F-98A9-8F6D1BAFACD5}" srcOrd="5" destOrd="0" parTransId="{504673AF-5E51-4B3E-BF98-3C35368B3621}" sibTransId="{73A8DD05-F520-4D70-8E52-0A78ED58768A}"/>
    <dgm:cxn modelId="{ADC8D815-813E-4E41-90EB-BBFC41AC9B45}" srcId="{0D9A277E-7AFE-4873-BC58-B138F63D4158}" destId="{8584AAD7-3A9D-4336-ACFC-1C4BD23B694C}" srcOrd="3" destOrd="0" parTransId="{03D0C7EC-C7FC-4FF9-8B46-DA4C06AED50E}" sibTransId="{5C989C0D-C14D-47D2-BB23-6CE99F30EC5A}"/>
    <dgm:cxn modelId="{87E2CDA3-2D33-4476-8370-5A355CCA5ECC}" srcId="{0D9A277E-7AFE-4873-BC58-B138F63D4158}" destId="{64032ABA-B193-4A60-8082-881848C7CCAA}" srcOrd="4" destOrd="0" parTransId="{2F7BB5C8-9C72-4D70-95B6-2BE0CB95FFC0}" sibTransId="{BA17874F-B5B2-4BF7-9B6B-902A966E3FB5}"/>
    <dgm:cxn modelId="{77C66894-5766-4C03-B471-9522A9E88195}" srcId="{8AFF88C4-D25E-4A00-88E6-64FDDEAC192B}" destId="{978B16F9-33E5-4DC7-A9DC-A0C04ACB299B}" srcOrd="7" destOrd="0" parTransId="{71EF2BCD-AFE2-498E-A6A5-A83C80004861}" sibTransId="{017AD6C9-C174-4F03-B1CD-D66C5DD9B5DC}"/>
    <dgm:cxn modelId="{A4D9FCA7-8316-4902-8DB1-9FBCF777D518}" type="presOf" srcId="{8AFF88C4-D25E-4A00-88E6-64FDDEAC192B}" destId="{958E5512-C826-4C1F-833D-74672F0CD079}" srcOrd="0" destOrd="0" presId="urn:microsoft.com/office/officeart/2005/8/layout/hList1"/>
    <dgm:cxn modelId="{EF4914BF-1E87-4D35-AC1D-960D483BDA5F}" srcId="{0D9A277E-7AFE-4873-BC58-B138F63D4158}" destId="{77830755-15A1-4060-809A-33F842A396F1}" srcOrd="5" destOrd="0" parTransId="{DAFD8008-0413-4485-AC01-4DCF8652AEF2}" sibTransId="{A424FA56-6551-4A3C-9F6C-0DA1D6F6039E}"/>
    <dgm:cxn modelId="{782BCF61-426D-4185-A19E-F10ECD5AF6AC}" type="presOf" srcId="{C0FC889E-797B-4A0C-ABC9-912E6E388044}" destId="{90A09F42-3EF8-4B78-B98F-EE091778A71A}" srcOrd="0" destOrd="5" presId="urn:microsoft.com/office/officeart/2005/8/layout/hList1"/>
    <dgm:cxn modelId="{55D1EA70-D5AD-4959-82B6-F37356D36A2B}" srcId="{B4F25359-27E8-44AD-9C2B-DB1F4AEC8AE4}" destId="{D7FE6767-7098-4E57-9A5F-0761FFF938D3}" srcOrd="6" destOrd="0" parTransId="{165FDD79-B91B-4351-AE95-605ED43E7B58}" sibTransId="{479559E4-2281-48C0-9F3E-1741078823D3}"/>
    <dgm:cxn modelId="{BD715A38-6C2B-4D0C-883A-BEB4BB26AE9C}" srcId="{F8BB3869-2DF3-4A03-856B-EE58AF992DE9}" destId="{8AFF88C4-D25E-4A00-88E6-64FDDEAC192B}" srcOrd="0" destOrd="0" parTransId="{4E432A3F-6F4A-4DE1-B740-3BF132E9FF74}" sibTransId="{1C04FA11-3468-4D0F-B781-B8B19487EEBE}"/>
    <dgm:cxn modelId="{3C7C69FD-A341-4650-89D8-D13E407B894B}" type="presOf" srcId="{D7FE6767-7098-4E57-9A5F-0761FFF938D3}" destId="{90A09F42-3EF8-4B78-B98F-EE091778A71A}" srcOrd="0" destOrd="6" presId="urn:microsoft.com/office/officeart/2005/8/layout/hList1"/>
    <dgm:cxn modelId="{92D2B3E8-E0CF-460F-ACD9-97F8C9A8EFC2}" srcId="{B4F25359-27E8-44AD-9C2B-DB1F4AEC8AE4}" destId="{C0FC889E-797B-4A0C-ABC9-912E6E388044}" srcOrd="5" destOrd="0" parTransId="{C85A1FE8-7087-4819-B3B9-BBC7AB2F6A5C}" sibTransId="{BB863372-4C34-4CC1-AA43-F2974517CB5C}"/>
    <dgm:cxn modelId="{6354F12E-0A9A-4973-9FD6-1F949D0BD993}" type="presOf" srcId="{64032ABA-B193-4A60-8082-881848C7CCAA}" destId="{2036DCB2-B3E7-4AC6-9A1D-4C702A5C3FA4}" srcOrd="0" destOrd="4" presId="urn:microsoft.com/office/officeart/2005/8/layout/hList1"/>
    <dgm:cxn modelId="{02A2D315-2146-4982-80F2-DDDDF4214A7D}" srcId="{B4F25359-27E8-44AD-9C2B-DB1F4AEC8AE4}" destId="{327E4336-63C3-4A87-8B1A-8A27743E951E}" srcOrd="0" destOrd="0" parTransId="{097D42F3-A8B6-4C3D-8887-44607C475BA2}" sibTransId="{F9F45B8A-D0C4-4536-9677-6221A156281B}"/>
    <dgm:cxn modelId="{7BC24DA3-2AD2-41F7-A67F-0C935E9DC9DA}" srcId="{F8BB3869-2DF3-4A03-856B-EE58AF992DE9}" destId="{B4F25359-27E8-44AD-9C2B-DB1F4AEC8AE4}" srcOrd="1" destOrd="0" parTransId="{CC88D958-D7EE-4010-8F36-51BB609DD802}" sibTransId="{679FE1B3-E939-4F3C-BC9E-E486DE556131}"/>
    <dgm:cxn modelId="{030C2503-2147-44F1-87F8-725C67696F72}" type="presOf" srcId="{31F22036-18D9-4A19-AC36-28873DB4F62E}" destId="{90A09F42-3EF8-4B78-B98F-EE091778A71A}" srcOrd="0" destOrd="4" presId="urn:microsoft.com/office/officeart/2005/8/layout/hList1"/>
    <dgm:cxn modelId="{5D026264-7E4C-493F-9C89-680E18436030}" type="presOf" srcId="{1E567DDD-0BA4-48FB-9367-20F6E63934B3}" destId="{2036DCB2-B3E7-4AC6-9A1D-4C702A5C3FA4}" srcOrd="0" destOrd="2" presId="urn:microsoft.com/office/officeart/2005/8/layout/hList1"/>
    <dgm:cxn modelId="{AB001AE0-3164-4939-8A1C-4F72BCDD2054}" type="presOf" srcId="{832BB8FB-F112-4065-9CC0-E51B92169CD6}" destId="{E2674E9C-BA23-4026-BDCD-A59D4CB384A0}" srcOrd="0" destOrd="8" presId="urn:microsoft.com/office/officeart/2005/8/layout/hList1"/>
    <dgm:cxn modelId="{8DE46C9C-D2D6-4503-845D-4BE1D9FD8976}" type="presOf" srcId="{978B16F9-33E5-4DC7-A9DC-A0C04ACB299B}" destId="{E2674E9C-BA23-4026-BDCD-A59D4CB384A0}" srcOrd="0" destOrd="7" presId="urn:microsoft.com/office/officeart/2005/8/layout/hList1"/>
    <dgm:cxn modelId="{0A245D38-EC27-48E4-BD91-AD560603F4E7}" srcId="{0D9A277E-7AFE-4873-BC58-B138F63D4158}" destId="{EEE92A01-ADB9-461F-A8D6-4879C50C4559}" srcOrd="0" destOrd="0" parTransId="{893F77FE-FCEB-4C10-9451-CBF31D8F9EA7}" sibTransId="{1FFA6C6D-2C02-4402-8D25-926C3EEDBB19}"/>
    <dgm:cxn modelId="{4E4B03CF-2618-4881-9F0A-DC758B0C3001}" type="presOf" srcId="{87826DB5-B786-46B8-842E-02D3B0AE19FC}" destId="{E2674E9C-BA23-4026-BDCD-A59D4CB384A0}" srcOrd="0" destOrd="2" presId="urn:microsoft.com/office/officeart/2005/8/layout/hList1"/>
    <dgm:cxn modelId="{DF4D017C-08D1-4318-B603-B927F1A45688}" srcId="{B4F25359-27E8-44AD-9C2B-DB1F4AEC8AE4}" destId="{31F22036-18D9-4A19-AC36-28873DB4F62E}" srcOrd="4" destOrd="0" parTransId="{7DFE2A30-0F5C-4CED-A92B-6AD10B49B1E4}" sibTransId="{7E8B14C4-9C7D-4129-AAB2-E19A9853339F}"/>
    <dgm:cxn modelId="{90DDAF95-462F-427A-BD64-DD23A36A2CA1}" type="presOf" srcId="{8584AAD7-3A9D-4336-ACFC-1C4BD23B694C}" destId="{2036DCB2-B3E7-4AC6-9A1D-4C702A5C3FA4}" srcOrd="0" destOrd="3" presId="urn:microsoft.com/office/officeart/2005/8/layout/hList1"/>
    <dgm:cxn modelId="{4BA2D60F-AAE1-4712-86A6-EDEC725D259F}" srcId="{B4F25359-27E8-44AD-9C2B-DB1F4AEC8AE4}" destId="{DEB00BA7-F2D0-4F2B-BD42-4B7A97078A7C}" srcOrd="7" destOrd="0" parTransId="{A9BF6031-37DD-433E-A4B4-0AFCDF447EA5}" sibTransId="{BB061186-E63A-44A9-B907-F427EF40A7D8}"/>
    <dgm:cxn modelId="{1CB6A8C2-4EC5-48D6-92B1-4A7FB8988C99}" srcId="{F8BB3869-2DF3-4A03-856B-EE58AF992DE9}" destId="{0D9A277E-7AFE-4873-BC58-B138F63D4158}" srcOrd="2" destOrd="0" parTransId="{094092CE-C9DE-4ACF-BD68-F2A9265D382A}" sibTransId="{5BA74BED-145C-4853-84F5-07E2B7C346A4}"/>
    <dgm:cxn modelId="{2F0F4F0B-A391-4F7F-B6AE-11E5895D6327}" srcId="{0D9A277E-7AFE-4873-BC58-B138F63D4158}" destId="{1E567DDD-0BA4-48FB-9367-20F6E63934B3}" srcOrd="2" destOrd="0" parTransId="{E084DBB5-15E1-4D70-AD49-79057876A840}" sibTransId="{D61D6E92-AFC2-4B38-86B6-4AD17D9B476D}"/>
    <dgm:cxn modelId="{3B42927A-839A-4E85-9D15-917650AE1BF9}" srcId="{8AFF88C4-D25E-4A00-88E6-64FDDEAC192B}" destId="{832BB8FB-F112-4065-9CC0-E51B92169CD6}" srcOrd="8" destOrd="0" parTransId="{68E4B38D-3299-4253-8E6E-6E13DB321F43}" sibTransId="{ACD46473-D451-49F5-A1F0-32C7AD8AC7E2}"/>
    <dgm:cxn modelId="{C14BA581-ECE5-4F03-BED7-0AB672A6C2EB}" type="presOf" srcId="{28DC68A8-580B-46E6-B79A-0139B6089B9F}" destId="{2036DCB2-B3E7-4AC6-9A1D-4C702A5C3FA4}" srcOrd="0" destOrd="1" presId="urn:microsoft.com/office/officeart/2005/8/layout/hList1"/>
    <dgm:cxn modelId="{8E4B756E-AD69-4369-8AAB-F53E0F9589F0}" type="presOf" srcId="{F8BB3869-2DF3-4A03-856B-EE58AF992DE9}" destId="{C799AA5D-7A39-40DE-AE6B-7B5464F7258C}" srcOrd="0" destOrd="0" presId="urn:microsoft.com/office/officeart/2005/8/layout/hList1"/>
    <dgm:cxn modelId="{AB4F394E-47D2-4295-90BA-F01BA976D62A}" srcId="{8AFF88C4-D25E-4A00-88E6-64FDDEAC192B}" destId="{87826DB5-B786-46B8-842E-02D3B0AE19FC}" srcOrd="2" destOrd="0" parTransId="{5277357E-5ED1-4DA7-93B5-341A76B7BD23}" sibTransId="{05D7E69F-E3CC-45C8-A381-67C72551CA43}"/>
    <dgm:cxn modelId="{A8E58948-A09E-4FD5-900C-522678D35E17}" type="presOf" srcId="{DEB00BA7-F2D0-4F2B-BD42-4B7A97078A7C}" destId="{90A09F42-3EF8-4B78-B98F-EE091778A71A}" srcOrd="0" destOrd="7" presId="urn:microsoft.com/office/officeart/2005/8/layout/hList1"/>
    <dgm:cxn modelId="{5B630AFE-6B25-4E5D-AF33-2BF69685A600}" type="presOf" srcId="{4D435475-41D5-4C54-BCAC-853D009DF34E}" destId="{90A09F42-3EF8-4B78-B98F-EE091778A71A}" srcOrd="0" destOrd="3" presId="urn:microsoft.com/office/officeart/2005/8/layout/hList1"/>
    <dgm:cxn modelId="{45D0F9B1-DA31-4FD1-BA09-56F47E2B6417}" srcId="{8AFF88C4-D25E-4A00-88E6-64FDDEAC192B}" destId="{84E5E135-6C8B-4802-A0D8-39FF8A900F4E}" srcOrd="3" destOrd="0" parTransId="{195485A9-4522-47E1-9E63-4A5F461F4DE4}" sibTransId="{DD1BED65-DA2F-45D2-8BDE-1106BC04A28C}"/>
    <dgm:cxn modelId="{381B32E1-994F-413D-BE1F-4A73A57219B7}" srcId="{8AFF88C4-D25E-4A00-88E6-64FDDEAC192B}" destId="{7B8FB28F-18D3-40C9-8352-168EB332BC23}" srcOrd="6" destOrd="0" parTransId="{6F616437-C878-47D7-BE0A-B6F038B7C82B}" sibTransId="{FBCE2A53-073E-4B82-B3A5-016EDC7E2790}"/>
    <dgm:cxn modelId="{AEFB99F6-689E-4940-9FE8-71D2207DD0E0}" srcId="{0D9A277E-7AFE-4873-BC58-B138F63D4158}" destId="{28DC68A8-580B-46E6-B79A-0139B6089B9F}" srcOrd="1" destOrd="0" parTransId="{1AF6298A-E4AC-4C3D-A460-2EA21B22550D}" sibTransId="{54F8222F-2DED-4D7A-8D82-473F5CC04BFA}"/>
    <dgm:cxn modelId="{2929609B-C1CC-4539-84AE-448DCE19E606}" type="presOf" srcId="{72A2356E-2C9C-48E0-B6DB-75C9B826E1B1}" destId="{E2674E9C-BA23-4026-BDCD-A59D4CB384A0}" srcOrd="0" destOrd="1" presId="urn:microsoft.com/office/officeart/2005/8/layout/hList1"/>
    <dgm:cxn modelId="{A655CADD-B6BD-4914-BFC6-E7B532E9E198}" type="presOf" srcId="{2400F4B3-EB8D-450F-98A9-8F6D1BAFACD5}" destId="{E2674E9C-BA23-4026-BDCD-A59D4CB384A0}" srcOrd="0" destOrd="5" presId="urn:microsoft.com/office/officeart/2005/8/layout/hList1"/>
    <dgm:cxn modelId="{58ACD8FE-E567-4A8C-B55B-62C17D5717E3}" type="presOf" srcId="{44596890-1131-4F93-A3FB-10F44F94FD41}" destId="{E2674E9C-BA23-4026-BDCD-A59D4CB384A0}" srcOrd="0" destOrd="4" presId="urn:microsoft.com/office/officeart/2005/8/layout/hList1"/>
    <dgm:cxn modelId="{C59D8B74-0E30-412E-A8AD-EB1DDF77DF43}" type="presOf" srcId="{01F7E941-51D2-488E-9B74-E35126007759}" destId="{90A09F42-3EF8-4B78-B98F-EE091778A71A}" srcOrd="0" destOrd="1" presId="urn:microsoft.com/office/officeart/2005/8/layout/hList1"/>
    <dgm:cxn modelId="{9E1D3D88-B4BC-4F44-80B3-2AE7D5392AF8}" type="presParOf" srcId="{C799AA5D-7A39-40DE-AE6B-7B5464F7258C}" destId="{AD71E5A6-D316-4D83-BC16-31DACF823002}" srcOrd="0" destOrd="0" presId="urn:microsoft.com/office/officeart/2005/8/layout/hList1"/>
    <dgm:cxn modelId="{C6A0C1F6-D915-45A7-819B-2D349CD40204}" type="presParOf" srcId="{AD71E5A6-D316-4D83-BC16-31DACF823002}" destId="{958E5512-C826-4C1F-833D-74672F0CD079}" srcOrd="0" destOrd="0" presId="urn:microsoft.com/office/officeart/2005/8/layout/hList1"/>
    <dgm:cxn modelId="{B0BD3759-2333-4C1E-AA21-9C4F5A3D1392}" type="presParOf" srcId="{AD71E5A6-D316-4D83-BC16-31DACF823002}" destId="{E2674E9C-BA23-4026-BDCD-A59D4CB384A0}" srcOrd="1" destOrd="0" presId="urn:microsoft.com/office/officeart/2005/8/layout/hList1"/>
    <dgm:cxn modelId="{EB06D78D-D58B-4B64-89E1-F99ABDB164F6}" type="presParOf" srcId="{C799AA5D-7A39-40DE-AE6B-7B5464F7258C}" destId="{5EC82585-F244-4EC0-939B-349EB340D7BD}" srcOrd="1" destOrd="0" presId="urn:microsoft.com/office/officeart/2005/8/layout/hList1"/>
    <dgm:cxn modelId="{143213CB-A699-45AA-981D-5B0116A7294C}" type="presParOf" srcId="{C799AA5D-7A39-40DE-AE6B-7B5464F7258C}" destId="{68274F51-6076-447E-B3EC-0A72990F2DC1}" srcOrd="2" destOrd="0" presId="urn:microsoft.com/office/officeart/2005/8/layout/hList1"/>
    <dgm:cxn modelId="{751B86CB-30E7-4535-BC53-699133DB9672}" type="presParOf" srcId="{68274F51-6076-447E-B3EC-0A72990F2DC1}" destId="{1DDCC544-2EF6-4205-BE53-184333F807CD}" srcOrd="0" destOrd="0" presId="urn:microsoft.com/office/officeart/2005/8/layout/hList1"/>
    <dgm:cxn modelId="{80C81E75-2659-403F-9CB1-CDB0AC17677D}" type="presParOf" srcId="{68274F51-6076-447E-B3EC-0A72990F2DC1}" destId="{90A09F42-3EF8-4B78-B98F-EE091778A71A}" srcOrd="1" destOrd="0" presId="urn:microsoft.com/office/officeart/2005/8/layout/hList1"/>
    <dgm:cxn modelId="{738D76B4-E6F7-4256-8FE1-03C8FEFE0595}" type="presParOf" srcId="{C799AA5D-7A39-40DE-AE6B-7B5464F7258C}" destId="{0615F7E2-E17F-4C46-B7BE-7348240E5511}" srcOrd="3" destOrd="0" presId="urn:microsoft.com/office/officeart/2005/8/layout/hList1"/>
    <dgm:cxn modelId="{4CCDCF9D-7F51-40F0-B47D-9B71F467A14D}" type="presParOf" srcId="{C799AA5D-7A39-40DE-AE6B-7B5464F7258C}" destId="{295E84A7-143F-479E-AA88-E69DBB6734AE}" srcOrd="4" destOrd="0" presId="urn:microsoft.com/office/officeart/2005/8/layout/hList1"/>
    <dgm:cxn modelId="{90E18526-CB50-47AF-B8F9-CFC0A29AED1E}" type="presParOf" srcId="{295E84A7-143F-479E-AA88-E69DBB6734AE}" destId="{0D02BD07-293B-4EEB-BA30-142331DF7822}" srcOrd="0" destOrd="0" presId="urn:microsoft.com/office/officeart/2005/8/layout/hList1"/>
    <dgm:cxn modelId="{1D4E3408-3816-47F7-92D6-76276FB810E7}" type="presParOf" srcId="{295E84A7-143F-479E-AA88-E69DBB6734AE}" destId="{2036DCB2-B3E7-4AC6-9A1D-4C702A5C3FA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EC3F40-1006-418E-8C63-F9F6A1CCB6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30D300-AEE0-416C-8849-C460EA40CAAE}">
      <dgm:prSet custT="1"/>
      <dgm:spPr/>
      <dgm:t>
        <a:bodyPr/>
        <a:lstStyle/>
        <a:p>
          <a:r>
            <a:rPr lang="uk-UA" sz="1400" noProof="0" dirty="0" smtClean="0"/>
            <a:t>Видача будівельного паспорта забудови земельної ділянки</a:t>
          </a:r>
          <a:endParaRPr lang="uk-UA" sz="1400" noProof="0" dirty="0"/>
        </a:p>
      </dgm:t>
    </dgm:pt>
    <dgm:pt modelId="{F928411F-7A73-4F91-B9D0-544D2CC01E40}" type="parTrans" cxnId="{054B6547-4BD6-4AA1-A65F-F7A6F8FC1621}">
      <dgm:prSet/>
      <dgm:spPr/>
      <dgm:t>
        <a:bodyPr/>
        <a:lstStyle/>
        <a:p>
          <a:endParaRPr lang="ru-RU"/>
        </a:p>
      </dgm:t>
    </dgm:pt>
    <dgm:pt modelId="{7D3FA542-9414-4533-A958-DCF34DAA86C8}" type="sibTrans" cxnId="{054B6547-4BD6-4AA1-A65F-F7A6F8FC1621}">
      <dgm:prSet/>
      <dgm:spPr/>
      <dgm:t>
        <a:bodyPr/>
        <a:lstStyle/>
        <a:p>
          <a:endParaRPr lang="ru-RU"/>
        </a:p>
      </dgm:t>
    </dgm:pt>
    <dgm:pt modelId="{C86BF591-4544-4ED5-B8C0-1983E06F0058}">
      <dgm:prSet custT="1"/>
      <dgm:spPr/>
      <dgm:t>
        <a:bodyPr/>
        <a:lstStyle/>
        <a:p>
          <a:pPr algn="just"/>
          <a:r>
            <a:rPr lang="uk-UA" sz="1400" dirty="0" smtClean="0"/>
            <a:t>Подання інформаційного повідомлення про пошкоджене та знищене нерухоме майно внаслідок бойових дій</a:t>
          </a:r>
          <a:endParaRPr lang="ru-RU" sz="1400" dirty="0"/>
        </a:p>
      </dgm:t>
    </dgm:pt>
    <dgm:pt modelId="{391FF8D6-7BC9-48BB-A5CB-C1D346035FEC}" type="parTrans" cxnId="{9B7DBFF0-903C-4C2F-A98C-A15F51150BE3}">
      <dgm:prSet/>
      <dgm:spPr/>
      <dgm:t>
        <a:bodyPr/>
        <a:lstStyle/>
        <a:p>
          <a:endParaRPr lang="ru-RU"/>
        </a:p>
      </dgm:t>
    </dgm:pt>
    <dgm:pt modelId="{BA26A3B7-3B81-4336-8829-AB3B54C32BB4}" type="sibTrans" cxnId="{9B7DBFF0-903C-4C2F-A98C-A15F51150BE3}">
      <dgm:prSet/>
      <dgm:spPr/>
      <dgm:t>
        <a:bodyPr/>
        <a:lstStyle/>
        <a:p>
          <a:endParaRPr lang="ru-RU"/>
        </a:p>
      </dgm:t>
    </dgm:pt>
    <dgm:pt modelId="{99F7583E-3CB4-48AB-B6E2-B776A6E90BD9}">
      <dgm:prSet custT="1"/>
      <dgm:spPr/>
      <dgm:t>
        <a:bodyPr/>
        <a:lstStyle/>
        <a:p>
          <a:pPr algn="just"/>
          <a:r>
            <a:rPr lang="uk-UA" sz="1400" dirty="0" smtClean="0"/>
            <a:t>Надання компенсації витрат за тимчасове розміщення внутрішньо переміщених осіб, які перемістилися у період воєнного стану</a:t>
          </a:r>
          <a:endParaRPr lang="ru-RU" sz="1400" dirty="0"/>
        </a:p>
      </dgm:t>
    </dgm:pt>
    <dgm:pt modelId="{DCAEE53F-B2DB-46AC-B614-546C5CB74B5A}" type="parTrans" cxnId="{52BA606E-24A5-46E2-80A6-69BE2E8DD4BE}">
      <dgm:prSet/>
      <dgm:spPr/>
      <dgm:t>
        <a:bodyPr/>
        <a:lstStyle/>
        <a:p>
          <a:endParaRPr lang="ru-RU"/>
        </a:p>
      </dgm:t>
    </dgm:pt>
    <dgm:pt modelId="{4FDB545C-B16B-4DD7-8951-68D05C009785}" type="sibTrans" cxnId="{52BA606E-24A5-46E2-80A6-69BE2E8DD4BE}">
      <dgm:prSet/>
      <dgm:spPr/>
      <dgm:t>
        <a:bodyPr/>
        <a:lstStyle/>
        <a:p>
          <a:endParaRPr lang="ru-RU"/>
        </a:p>
      </dgm:t>
    </dgm:pt>
    <dgm:pt modelId="{9A975134-489F-4D75-B5E4-8344AF9D73E8}">
      <dgm:prSet custT="1"/>
      <dgm:spPr/>
      <dgm:t>
        <a:bodyPr/>
        <a:lstStyle/>
        <a:p>
          <a:pPr algn="ctr"/>
          <a:r>
            <a:rPr lang="uk-UA" sz="1400" b="1" dirty="0" smtClean="0"/>
            <a:t>У 2022 році додано нові послуги: </a:t>
          </a:r>
          <a:endParaRPr lang="ru-RU" sz="1400" b="1" dirty="0"/>
        </a:p>
      </dgm:t>
    </dgm:pt>
    <dgm:pt modelId="{4C185EC4-A53A-4915-A8E3-DBEA0A709576}" type="parTrans" cxnId="{5C3CD975-8D65-4A7F-8BF0-A3B710379B54}">
      <dgm:prSet/>
      <dgm:spPr/>
      <dgm:t>
        <a:bodyPr/>
        <a:lstStyle/>
        <a:p>
          <a:endParaRPr lang="ru-RU"/>
        </a:p>
      </dgm:t>
    </dgm:pt>
    <dgm:pt modelId="{A365F51F-55B6-4E34-B20E-27B9C23AC102}" type="sibTrans" cxnId="{5C3CD975-8D65-4A7F-8BF0-A3B710379B54}">
      <dgm:prSet/>
      <dgm:spPr/>
      <dgm:t>
        <a:bodyPr/>
        <a:lstStyle/>
        <a:p>
          <a:endParaRPr lang="ru-RU"/>
        </a:p>
      </dgm:t>
    </dgm:pt>
    <dgm:pt modelId="{AD6E86BB-5488-4DA6-B5B4-CCF9D74BC5F5}">
      <dgm:prSet custT="1"/>
      <dgm:spPr/>
      <dgm:t>
        <a:bodyPr/>
        <a:lstStyle/>
        <a:p>
          <a:pPr algn="just"/>
          <a:r>
            <a:rPr lang="uk-UA" sz="1400" dirty="0" smtClean="0"/>
            <a:t>Подання декларації про провадження господарської діяльності в умовах воєнного стану</a:t>
          </a:r>
          <a:endParaRPr lang="ru-RU" sz="1400" dirty="0"/>
        </a:p>
      </dgm:t>
    </dgm:pt>
    <dgm:pt modelId="{F924551C-6824-476A-AA84-4D9FDCB4BE74}" type="parTrans" cxnId="{1EF9BFD0-C25C-44AF-83F0-70194813EA5A}">
      <dgm:prSet/>
      <dgm:spPr/>
      <dgm:t>
        <a:bodyPr/>
        <a:lstStyle/>
        <a:p>
          <a:endParaRPr lang="ru-RU"/>
        </a:p>
      </dgm:t>
    </dgm:pt>
    <dgm:pt modelId="{8EB2ACB0-9311-49FD-A209-3F2A7E64EDAD}" type="sibTrans" cxnId="{1EF9BFD0-C25C-44AF-83F0-70194813EA5A}">
      <dgm:prSet/>
      <dgm:spPr/>
      <dgm:t>
        <a:bodyPr/>
        <a:lstStyle/>
        <a:p>
          <a:endParaRPr lang="ru-RU"/>
        </a:p>
      </dgm:t>
    </dgm:pt>
    <dgm:pt modelId="{C8D2154E-E857-4C6C-B0C1-7E3E35EC7B94}" type="pres">
      <dgm:prSet presAssocID="{F6EC3F40-1006-418E-8C63-F9F6A1CCB6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0DEB389-B5B0-41EB-8154-9536D5242FE0}" type="pres">
      <dgm:prSet presAssocID="{9A975134-489F-4D75-B5E4-8344AF9D73E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FC964-9628-4299-864C-FE4FF2FADFF9}" type="pres">
      <dgm:prSet presAssocID="{A365F51F-55B6-4E34-B20E-27B9C23AC102}" presName="spacer" presStyleCnt="0"/>
      <dgm:spPr/>
    </dgm:pt>
    <dgm:pt modelId="{3A67FFB9-1A97-4CEB-A975-C6DFB528F514}" type="pres">
      <dgm:prSet presAssocID="{C230D300-AEE0-416C-8849-C460EA40CAA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6BB37D5-DAE3-42F9-A8B4-D300668B8069}" type="pres">
      <dgm:prSet presAssocID="{7D3FA542-9414-4533-A958-DCF34DAA86C8}" presName="spacer" presStyleCnt="0"/>
      <dgm:spPr/>
    </dgm:pt>
    <dgm:pt modelId="{1BA7B678-B5C9-4549-9248-A1AC0EB5AEA7}" type="pres">
      <dgm:prSet presAssocID="{AD6E86BB-5488-4DA6-B5B4-CCF9D74BC5F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6CB88-3AA3-4A85-9C1D-EB81D708E30B}" type="pres">
      <dgm:prSet presAssocID="{8EB2ACB0-9311-49FD-A209-3F2A7E64EDAD}" presName="spacer" presStyleCnt="0"/>
      <dgm:spPr/>
    </dgm:pt>
    <dgm:pt modelId="{22B99186-329B-465F-B34B-34CE0BD1FE32}" type="pres">
      <dgm:prSet presAssocID="{99F7583E-3CB4-48AB-B6E2-B776A6E90BD9}" presName="parentText" presStyleLbl="node1" presStyleIdx="3" presStyleCnt="5" custLinFactY="153392" custLinFactNeighborX="-945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C291FA2-15AE-4534-A9D7-8A6941B14D83}" type="pres">
      <dgm:prSet presAssocID="{4FDB545C-B16B-4DD7-8951-68D05C009785}" presName="spacer" presStyleCnt="0"/>
      <dgm:spPr/>
    </dgm:pt>
    <dgm:pt modelId="{ABE2C930-9269-46DA-BEE6-90155BEC3556}" type="pres">
      <dgm:prSet presAssocID="{C86BF591-4544-4ED5-B8C0-1983E06F0058}" presName="parentText" presStyleLbl="node1" presStyleIdx="4" presStyleCnt="5" custLinFactY="-103839" custLinFactNeighborX="-15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54B6547-4BD6-4AA1-A65F-F7A6F8FC1621}" srcId="{F6EC3F40-1006-418E-8C63-F9F6A1CCB67E}" destId="{C230D300-AEE0-416C-8849-C460EA40CAAE}" srcOrd="1" destOrd="0" parTransId="{F928411F-7A73-4F91-B9D0-544D2CC01E40}" sibTransId="{7D3FA542-9414-4533-A958-DCF34DAA86C8}"/>
    <dgm:cxn modelId="{5C3CD975-8D65-4A7F-8BF0-A3B710379B54}" srcId="{F6EC3F40-1006-418E-8C63-F9F6A1CCB67E}" destId="{9A975134-489F-4D75-B5E4-8344AF9D73E8}" srcOrd="0" destOrd="0" parTransId="{4C185EC4-A53A-4915-A8E3-DBEA0A709576}" sibTransId="{A365F51F-55B6-4E34-B20E-27B9C23AC102}"/>
    <dgm:cxn modelId="{52BA606E-24A5-46E2-80A6-69BE2E8DD4BE}" srcId="{F6EC3F40-1006-418E-8C63-F9F6A1CCB67E}" destId="{99F7583E-3CB4-48AB-B6E2-B776A6E90BD9}" srcOrd="3" destOrd="0" parTransId="{DCAEE53F-B2DB-46AC-B614-546C5CB74B5A}" sibTransId="{4FDB545C-B16B-4DD7-8951-68D05C009785}"/>
    <dgm:cxn modelId="{37828618-B91C-4862-89AE-1B3E74786AB8}" type="presOf" srcId="{AD6E86BB-5488-4DA6-B5B4-CCF9D74BC5F5}" destId="{1BA7B678-B5C9-4549-9248-A1AC0EB5AEA7}" srcOrd="0" destOrd="0" presId="urn:microsoft.com/office/officeart/2005/8/layout/vList2"/>
    <dgm:cxn modelId="{693BC266-AC65-4FA8-9FE7-FB02959D2DFB}" type="presOf" srcId="{9A975134-489F-4D75-B5E4-8344AF9D73E8}" destId="{90DEB389-B5B0-41EB-8154-9536D5242FE0}" srcOrd="0" destOrd="0" presId="urn:microsoft.com/office/officeart/2005/8/layout/vList2"/>
    <dgm:cxn modelId="{9B7DBFF0-903C-4C2F-A98C-A15F51150BE3}" srcId="{F6EC3F40-1006-418E-8C63-F9F6A1CCB67E}" destId="{C86BF591-4544-4ED5-B8C0-1983E06F0058}" srcOrd="4" destOrd="0" parTransId="{391FF8D6-7BC9-48BB-A5CB-C1D346035FEC}" sibTransId="{BA26A3B7-3B81-4336-8829-AB3B54C32BB4}"/>
    <dgm:cxn modelId="{1EF9BFD0-C25C-44AF-83F0-70194813EA5A}" srcId="{F6EC3F40-1006-418E-8C63-F9F6A1CCB67E}" destId="{AD6E86BB-5488-4DA6-B5B4-CCF9D74BC5F5}" srcOrd="2" destOrd="0" parTransId="{F924551C-6824-476A-AA84-4D9FDCB4BE74}" sibTransId="{8EB2ACB0-9311-49FD-A209-3F2A7E64EDAD}"/>
    <dgm:cxn modelId="{0A3437DE-1D97-4484-9396-0660588231CE}" type="presOf" srcId="{99F7583E-3CB4-48AB-B6E2-B776A6E90BD9}" destId="{22B99186-329B-465F-B34B-34CE0BD1FE32}" srcOrd="0" destOrd="0" presId="urn:microsoft.com/office/officeart/2005/8/layout/vList2"/>
    <dgm:cxn modelId="{12DE34F8-655E-4C28-B190-D27B28219772}" type="presOf" srcId="{F6EC3F40-1006-418E-8C63-F9F6A1CCB67E}" destId="{C8D2154E-E857-4C6C-B0C1-7E3E35EC7B94}" srcOrd="0" destOrd="0" presId="urn:microsoft.com/office/officeart/2005/8/layout/vList2"/>
    <dgm:cxn modelId="{477E5E43-C0F1-44A4-AA69-2CD94BB26B99}" type="presOf" srcId="{C86BF591-4544-4ED5-B8C0-1983E06F0058}" destId="{ABE2C930-9269-46DA-BEE6-90155BEC3556}" srcOrd="0" destOrd="0" presId="urn:microsoft.com/office/officeart/2005/8/layout/vList2"/>
    <dgm:cxn modelId="{4E9709D0-55BD-4216-AF0B-4ECCA5768F5D}" type="presOf" srcId="{C230D300-AEE0-416C-8849-C460EA40CAAE}" destId="{3A67FFB9-1A97-4CEB-A975-C6DFB528F514}" srcOrd="0" destOrd="0" presId="urn:microsoft.com/office/officeart/2005/8/layout/vList2"/>
    <dgm:cxn modelId="{3D55524E-1401-4A0A-BF94-891C5422921C}" type="presParOf" srcId="{C8D2154E-E857-4C6C-B0C1-7E3E35EC7B94}" destId="{90DEB389-B5B0-41EB-8154-9536D5242FE0}" srcOrd="0" destOrd="0" presId="urn:microsoft.com/office/officeart/2005/8/layout/vList2"/>
    <dgm:cxn modelId="{86975F4F-5DA7-43B4-B8B4-22B329134119}" type="presParOf" srcId="{C8D2154E-E857-4C6C-B0C1-7E3E35EC7B94}" destId="{278FC964-9628-4299-864C-FE4FF2FADFF9}" srcOrd="1" destOrd="0" presId="urn:microsoft.com/office/officeart/2005/8/layout/vList2"/>
    <dgm:cxn modelId="{726E8A2E-0557-47AC-9B3B-B2942BF4BB2A}" type="presParOf" srcId="{C8D2154E-E857-4C6C-B0C1-7E3E35EC7B94}" destId="{3A67FFB9-1A97-4CEB-A975-C6DFB528F514}" srcOrd="2" destOrd="0" presId="urn:microsoft.com/office/officeart/2005/8/layout/vList2"/>
    <dgm:cxn modelId="{E74F7D00-7F26-4AF9-9EDA-11C486A2E87D}" type="presParOf" srcId="{C8D2154E-E857-4C6C-B0C1-7E3E35EC7B94}" destId="{86BB37D5-DAE3-42F9-A8B4-D300668B8069}" srcOrd="3" destOrd="0" presId="urn:microsoft.com/office/officeart/2005/8/layout/vList2"/>
    <dgm:cxn modelId="{CBF6F159-C297-4499-A2FF-B5B910869FA1}" type="presParOf" srcId="{C8D2154E-E857-4C6C-B0C1-7E3E35EC7B94}" destId="{1BA7B678-B5C9-4549-9248-A1AC0EB5AEA7}" srcOrd="4" destOrd="0" presId="urn:microsoft.com/office/officeart/2005/8/layout/vList2"/>
    <dgm:cxn modelId="{76D3C508-1BF9-467E-B5FC-6E564473AFB2}" type="presParOf" srcId="{C8D2154E-E857-4C6C-B0C1-7E3E35EC7B94}" destId="{3576CB88-3AA3-4A85-9C1D-EB81D708E30B}" srcOrd="5" destOrd="0" presId="urn:microsoft.com/office/officeart/2005/8/layout/vList2"/>
    <dgm:cxn modelId="{F93DDF7E-364B-42E3-93AB-2E94EB3CD0FC}" type="presParOf" srcId="{C8D2154E-E857-4C6C-B0C1-7E3E35EC7B94}" destId="{22B99186-329B-465F-B34B-34CE0BD1FE32}" srcOrd="6" destOrd="0" presId="urn:microsoft.com/office/officeart/2005/8/layout/vList2"/>
    <dgm:cxn modelId="{B91A9466-41E6-4A26-BB7C-2E7599BDB169}" type="presParOf" srcId="{C8D2154E-E857-4C6C-B0C1-7E3E35EC7B94}" destId="{FC291FA2-15AE-4534-A9D7-8A6941B14D83}" srcOrd="7" destOrd="0" presId="urn:microsoft.com/office/officeart/2005/8/layout/vList2"/>
    <dgm:cxn modelId="{91ED8156-6519-4ABA-8B70-0FDC5C268520}" type="presParOf" srcId="{C8D2154E-E857-4C6C-B0C1-7E3E35EC7B94}" destId="{ABE2C930-9269-46DA-BEE6-90155BEC355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EB389-B5B0-41EB-8154-9536D5242FE0}">
      <dsp:nvSpPr>
        <dsp:cNvPr id="0" name=""/>
        <dsp:cNvSpPr/>
      </dsp:nvSpPr>
      <dsp:spPr>
        <a:xfrm>
          <a:off x="0" y="0"/>
          <a:ext cx="4038458" cy="5980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У своїй діяльності управління керується Законами України:</a:t>
          </a:r>
          <a:endParaRPr lang="ru-RU" sz="1400" b="1" kern="1200" dirty="0"/>
        </a:p>
      </dsp:txBody>
      <dsp:txXfrm>
        <a:off x="29193" y="29193"/>
        <a:ext cx="3980072" cy="539631"/>
      </dsp:txXfrm>
    </dsp:sp>
    <dsp:sp modelId="{3A67FFB9-1A97-4CEB-A975-C6DFB528F514}">
      <dsp:nvSpPr>
        <dsp:cNvPr id="0" name=""/>
        <dsp:cNvSpPr/>
      </dsp:nvSpPr>
      <dsp:spPr>
        <a:xfrm>
          <a:off x="1656191" y="1944217"/>
          <a:ext cx="2298246" cy="2549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 з</a:t>
          </a:r>
          <a:r>
            <a:rPr lang="uk-UA" sz="1400" kern="1200" noProof="0" dirty="0" err="1" smtClean="0"/>
            <a:t>вернення</a:t>
          </a:r>
          <a:r>
            <a:rPr lang="uk-UA" sz="1400" kern="1200" noProof="0" dirty="0" smtClean="0"/>
            <a:t> громадян</a:t>
          </a:r>
          <a:endParaRPr lang="ru-RU" sz="1400" kern="1200" dirty="0"/>
        </a:p>
      </dsp:txBody>
      <dsp:txXfrm>
        <a:off x="1668639" y="1956665"/>
        <a:ext cx="2273350" cy="230100"/>
      </dsp:txXfrm>
    </dsp:sp>
    <dsp:sp modelId="{1BA7B678-B5C9-4549-9248-A1AC0EB5AEA7}">
      <dsp:nvSpPr>
        <dsp:cNvPr id="0" name=""/>
        <dsp:cNvSpPr/>
      </dsp:nvSpPr>
      <dsp:spPr>
        <a:xfrm>
          <a:off x="72025" y="1576195"/>
          <a:ext cx="2730280" cy="255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адміністративні послуги</a:t>
          </a:r>
          <a:endParaRPr lang="ru-RU" sz="1400" kern="1200" dirty="0"/>
        </a:p>
      </dsp:txBody>
      <dsp:txXfrm>
        <a:off x="84487" y="1588657"/>
        <a:ext cx="2705356" cy="230368"/>
      </dsp:txXfrm>
    </dsp:sp>
    <dsp:sp modelId="{ABE2C930-9269-46DA-BEE6-90155BEC3556}">
      <dsp:nvSpPr>
        <dsp:cNvPr id="0" name=""/>
        <dsp:cNvSpPr/>
      </dsp:nvSpPr>
      <dsp:spPr>
        <a:xfrm>
          <a:off x="1151848" y="1152132"/>
          <a:ext cx="2886609" cy="2734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доступ до публічної інформації</a:t>
          </a:r>
          <a:endParaRPr lang="ru-RU" sz="1400" kern="1200" dirty="0"/>
        </a:p>
      </dsp:txBody>
      <dsp:txXfrm>
        <a:off x="1165195" y="1165479"/>
        <a:ext cx="2859915" cy="246718"/>
      </dsp:txXfrm>
    </dsp:sp>
    <dsp:sp modelId="{8104D2F0-223C-47DF-95D0-74828E472D86}">
      <dsp:nvSpPr>
        <dsp:cNvPr id="0" name=""/>
        <dsp:cNvSpPr/>
      </dsp:nvSpPr>
      <dsp:spPr>
        <a:xfrm>
          <a:off x="20" y="720083"/>
          <a:ext cx="3318360" cy="295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місцеве самоврядування в Україні</a:t>
          </a:r>
          <a:endParaRPr lang="ru-RU" sz="1400" kern="1200" dirty="0"/>
        </a:p>
      </dsp:txBody>
      <dsp:txXfrm>
        <a:off x="14463" y="734526"/>
        <a:ext cx="3289474" cy="266981"/>
      </dsp:txXfrm>
    </dsp:sp>
    <dsp:sp modelId="{5B718C77-CFA4-46CE-9F3E-4B0E77620CF5}">
      <dsp:nvSpPr>
        <dsp:cNvPr id="0" name=""/>
        <dsp:cNvSpPr/>
      </dsp:nvSpPr>
      <dsp:spPr>
        <a:xfrm>
          <a:off x="72025" y="2361796"/>
          <a:ext cx="2730280" cy="2552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Про Національний архівний фонд</a:t>
          </a:r>
          <a:endParaRPr lang="ru-RU" sz="1400" kern="1200" dirty="0"/>
        </a:p>
      </dsp:txBody>
      <dsp:txXfrm>
        <a:off x="84487" y="2374258"/>
        <a:ext cx="2705356" cy="2303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E5512-C826-4C1F-833D-74672F0CD079}">
      <dsp:nvSpPr>
        <dsp:cNvPr id="0" name=""/>
        <dsp:cNvSpPr/>
      </dsp:nvSpPr>
      <dsp:spPr>
        <a:xfrm>
          <a:off x="6837" y="-293455"/>
          <a:ext cx="2347565" cy="586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Прийом заяв</a:t>
          </a:r>
          <a:endParaRPr lang="ru-RU" sz="1600" kern="1200" dirty="0"/>
        </a:p>
      </dsp:txBody>
      <dsp:txXfrm>
        <a:off x="6837" y="-293455"/>
        <a:ext cx="2347565" cy="586911"/>
      </dsp:txXfrm>
    </dsp:sp>
    <dsp:sp modelId="{E2674E9C-BA23-4026-BDCD-A59D4CB384A0}">
      <dsp:nvSpPr>
        <dsp:cNvPr id="0" name=""/>
        <dsp:cNvSpPr/>
      </dsp:nvSpPr>
      <dsp:spPr>
        <a:xfrm>
          <a:off x="7003" y="244461"/>
          <a:ext cx="2347154" cy="40324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Консультації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Адміністративні послуги</a:t>
          </a:r>
          <a:endParaRPr lang="ru-RU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Звернення громадян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Запис на особистий прийом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Запити на інформацію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Депутатські звернення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Координація віддалених робочих місць (старости)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Розміщення інформаційних та технологічних карток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Зона інформування</a:t>
          </a:r>
          <a:endParaRPr lang="ru-RU" sz="1600" kern="1200" dirty="0"/>
        </a:p>
      </dsp:txBody>
      <dsp:txXfrm>
        <a:off x="7003" y="244461"/>
        <a:ext cx="2347154" cy="4032448"/>
      </dsp:txXfrm>
    </dsp:sp>
    <dsp:sp modelId="{1DDCC544-2EF6-4205-BE53-184333F807CD}">
      <dsp:nvSpPr>
        <dsp:cNvPr id="0" name=""/>
        <dsp:cNvSpPr/>
      </dsp:nvSpPr>
      <dsp:spPr>
        <a:xfrm>
          <a:off x="2628159" y="-293455"/>
          <a:ext cx="2246763" cy="586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Оформлення результату</a:t>
          </a:r>
          <a:endParaRPr lang="ru-RU" sz="1600" kern="1200" dirty="0"/>
        </a:p>
      </dsp:txBody>
      <dsp:txXfrm>
        <a:off x="2628159" y="-293455"/>
        <a:ext cx="2246763" cy="586911"/>
      </dsp:txXfrm>
    </dsp:sp>
    <dsp:sp modelId="{90A09F42-3EF8-4B78-B98F-EE091778A71A}">
      <dsp:nvSpPr>
        <dsp:cNvPr id="0" name=""/>
        <dsp:cNvSpPr/>
      </dsp:nvSpPr>
      <dsp:spPr>
        <a:xfrm>
          <a:off x="2664301" y="262043"/>
          <a:ext cx="2229363" cy="40324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Оформлення результатів послуг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СМС-розсилання</a:t>
          </a:r>
          <a:endParaRPr lang="ru-RU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Відправка листів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Контроль виконання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Направлення за належністю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Пошук архівних документів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Місце для роботи із запитами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Видача результату  через старостинські округи</a:t>
          </a:r>
          <a:endParaRPr lang="ru-RU" sz="1600" kern="1200" dirty="0"/>
        </a:p>
      </dsp:txBody>
      <dsp:txXfrm>
        <a:off x="2664301" y="262043"/>
        <a:ext cx="2229363" cy="4032448"/>
      </dsp:txXfrm>
    </dsp:sp>
    <dsp:sp modelId="{0D02BD07-293B-4EEB-BA30-142331DF7822}">
      <dsp:nvSpPr>
        <dsp:cNvPr id="0" name=""/>
        <dsp:cNvSpPr/>
      </dsp:nvSpPr>
      <dsp:spPr>
        <a:xfrm>
          <a:off x="5148680" y="-293455"/>
          <a:ext cx="2261306" cy="586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Організація діловодства </a:t>
          </a:r>
          <a:endParaRPr lang="ru-RU" sz="1600" kern="1200" dirty="0"/>
        </a:p>
      </dsp:txBody>
      <dsp:txXfrm>
        <a:off x="5148680" y="-293455"/>
        <a:ext cx="2261306" cy="586911"/>
      </dsp:txXfrm>
    </dsp:sp>
    <dsp:sp modelId="{2036DCB2-B3E7-4AC6-9A1D-4C702A5C3FA4}">
      <dsp:nvSpPr>
        <dsp:cNvPr id="0" name=""/>
        <dsp:cNvSpPr/>
      </dsp:nvSpPr>
      <dsp:spPr>
        <a:xfrm>
          <a:off x="5175775" y="262043"/>
          <a:ext cx="2241048" cy="403244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Перевірка документів на відповідність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Організація засідань виконкому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Реєстрація та розсилання розпорядчих документів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Оприлюднення документів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Передача документів до архіву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noProof="0" dirty="0" smtClean="0"/>
            <a:t>Засідання експертної комісії</a:t>
          </a:r>
          <a:endParaRPr lang="uk-UA" sz="1600" kern="1200" noProof="0" dirty="0"/>
        </a:p>
      </dsp:txBody>
      <dsp:txXfrm>
        <a:off x="5175775" y="262043"/>
        <a:ext cx="2241048" cy="40324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EB389-B5B0-41EB-8154-9536D5242FE0}">
      <dsp:nvSpPr>
        <dsp:cNvPr id="0" name=""/>
        <dsp:cNvSpPr/>
      </dsp:nvSpPr>
      <dsp:spPr>
        <a:xfrm>
          <a:off x="0" y="1658"/>
          <a:ext cx="4038458" cy="722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У 2022 році додано нові послуги: </a:t>
          </a:r>
          <a:endParaRPr lang="ru-RU" sz="1400" b="1" kern="1200" dirty="0"/>
        </a:p>
      </dsp:txBody>
      <dsp:txXfrm>
        <a:off x="35257" y="36915"/>
        <a:ext cx="3967944" cy="651735"/>
      </dsp:txXfrm>
    </dsp:sp>
    <dsp:sp modelId="{3A67FFB9-1A97-4CEB-A975-C6DFB528F514}">
      <dsp:nvSpPr>
        <dsp:cNvPr id="0" name=""/>
        <dsp:cNvSpPr/>
      </dsp:nvSpPr>
      <dsp:spPr>
        <a:xfrm>
          <a:off x="0" y="738280"/>
          <a:ext cx="4038458" cy="722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noProof="0" dirty="0" smtClean="0"/>
            <a:t>Видача будівельного паспорта забудови земельної ділянки</a:t>
          </a:r>
          <a:endParaRPr lang="uk-UA" sz="1400" kern="1200" noProof="0" dirty="0"/>
        </a:p>
      </dsp:txBody>
      <dsp:txXfrm>
        <a:off x="35257" y="773537"/>
        <a:ext cx="3967944" cy="651735"/>
      </dsp:txXfrm>
    </dsp:sp>
    <dsp:sp modelId="{1BA7B678-B5C9-4549-9248-A1AC0EB5AEA7}">
      <dsp:nvSpPr>
        <dsp:cNvPr id="0" name=""/>
        <dsp:cNvSpPr/>
      </dsp:nvSpPr>
      <dsp:spPr>
        <a:xfrm>
          <a:off x="0" y="1474902"/>
          <a:ext cx="4038458" cy="722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Подання декларації про провадження господарської діяльності в умовах воєнного стану</a:t>
          </a:r>
          <a:endParaRPr lang="ru-RU" sz="1400" kern="1200" dirty="0"/>
        </a:p>
      </dsp:txBody>
      <dsp:txXfrm>
        <a:off x="35257" y="1510159"/>
        <a:ext cx="3967944" cy="651735"/>
      </dsp:txXfrm>
    </dsp:sp>
    <dsp:sp modelId="{22B99186-329B-465F-B34B-34CE0BD1FE32}">
      <dsp:nvSpPr>
        <dsp:cNvPr id="0" name=""/>
        <dsp:cNvSpPr/>
      </dsp:nvSpPr>
      <dsp:spPr>
        <a:xfrm>
          <a:off x="0" y="2949804"/>
          <a:ext cx="4038458" cy="722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Надання компенсації витрат за тимчасове розміщення внутрішньо переміщених осіб, які перемістилися у період воєнного стану</a:t>
          </a:r>
          <a:endParaRPr lang="ru-RU" sz="1400" kern="1200" dirty="0"/>
        </a:p>
      </dsp:txBody>
      <dsp:txXfrm>
        <a:off x="35257" y="2985061"/>
        <a:ext cx="3967944" cy="651735"/>
      </dsp:txXfrm>
    </dsp:sp>
    <dsp:sp modelId="{ABE2C930-9269-46DA-BEE6-90155BEC3556}">
      <dsp:nvSpPr>
        <dsp:cNvPr id="0" name=""/>
        <dsp:cNvSpPr/>
      </dsp:nvSpPr>
      <dsp:spPr>
        <a:xfrm>
          <a:off x="0" y="2169424"/>
          <a:ext cx="4038458" cy="7222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Подання інформаційного повідомлення про пошкоджене та знищене нерухоме майно внаслідок бойових дій</a:t>
          </a:r>
          <a:endParaRPr lang="ru-RU" sz="1400" kern="1200" dirty="0"/>
        </a:p>
      </dsp:txBody>
      <dsp:txXfrm>
        <a:off x="35257" y="2204681"/>
        <a:ext cx="3967944" cy="6517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77" y="552158"/>
            <a:ext cx="9144001" cy="1008112"/>
          </a:xfr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>
            <a:normAutofit/>
          </a:bodyPr>
          <a:lstStyle/>
          <a:p>
            <a:r>
              <a:rPr lang="uk-UA" sz="2400" b="1" dirty="0" smtClean="0"/>
              <a:t>Звіт про роботу Адміністративного управління</a:t>
            </a:r>
            <a:br>
              <a:rPr lang="uk-UA" sz="2400" b="1" dirty="0" smtClean="0"/>
            </a:br>
            <a:r>
              <a:rPr lang="uk-UA" sz="2400" b="1" dirty="0" smtClean="0"/>
              <a:t>Виконавчого комітету міської ради за 10 місяців 2022 року</a:t>
            </a:r>
            <a:endParaRPr lang="ru-RU" sz="24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1790076"/>
            <a:ext cx="5220072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/>
              <a:t>Відділ документообігу та контролю</a:t>
            </a:r>
            <a:endParaRPr lang="ru-RU" sz="24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3877" y="2476580"/>
            <a:ext cx="7092280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/>
              <a:t>Відділ звернень громадян та доступу до інформації</a:t>
            </a:r>
            <a:endParaRPr lang="ru-RU" sz="24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3169007"/>
            <a:ext cx="5796136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/>
              <a:t>Відділ надання адміністративних послуг</a:t>
            </a:r>
            <a:endParaRPr lang="ru-RU" sz="2400" b="1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218617266"/>
              </p:ext>
            </p:extLst>
          </p:nvPr>
        </p:nvGraphicFramePr>
        <p:xfrm>
          <a:off x="4788024" y="4005063"/>
          <a:ext cx="4038458" cy="2692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Овал 12"/>
          <p:cNvSpPr/>
          <p:nvPr/>
        </p:nvSpPr>
        <p:spPr>
          <a:xfrm>
            <a:off x="539552" y="3847579"/>
            <a:ext cx="3600400" cy="119111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 управлінні працює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10 осіб, з них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3 – здійснюють прийом відвідувачів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04696"/>
            <a:ext cx="1944216" cy="159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80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16632"/>
            <a:ext cx="9144001" cy="576064"/>
          </a:xfr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prstMaterial="matte">
            <a:extrusionClr>
              <a:schemeClr val="tx1"/>
            </a:extrusionClr>
          </a:sp3d>
        </p:spPr>
        <p:txBody>
          <a:bodyPr>
            <a:normAutofit/>
          </a:bodyPr>
          <a:lstStyle/>
          <a:p>
            <a:r>
              <a:rPr lang="uk-UA" sz="2400" b="1" dirty="0" smtClean="0"/>
              <a:t>ФУНКЦІЇ АДМІНІСТРАТИВНОГО УПРАВЛІННЯ</a:t>
            </a:r>
            <a:endParaRPr lang="ru-RU" sz="2400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67601990"/>
              </p:ext>
            </p:extLst>
          </p:nvPr>
        </p:nvGraphicFramePr>
        <p:xfrm>
          <a:off x="971600" y="1340768"/>
          <a:ext cx="7416824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вал 3"/>
          <p:cNvSpPr/>
          <p:nvPr/>
        </p:nvSpPr>
        <p:spPr>
          <a:xfrm>
            <a:off x="1115616" y="5589240"/>
            <a:ext cx="2088232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Передній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офіс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(кім. 101)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412467" y="5589240"/>
            <a:ext cx="3312368" cy="914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Задній офіс 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(кім. 306-307)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2850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95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6" y="6085"/>
            <a:ext cx="9144000" cy="43204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ВІДДІЛ ДОКУМЕНТООБІГУ ТА КОНТРОЛЮ, ВІДДІЛ ЗВЕРНЕНЬ ТА ДОСТУПУ ДО ІНФОРМАЦІЇ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2199639" y="548680"/>
            <a:ext cx="5180671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ЗАРЕЄСТРОВАНО 11 050 ВХІДНИХ ДОКУМЕНТІВ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03676" y="1225042"/>
            <a:ext cx="37079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2 350 звернень громадян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5432648" y="3717032"/>
            <a:ext cx="37079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4 500 вхідних листів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977374" y="1404788"/>
            <a:ext cx="4136504" cy="144016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Організовано: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23 особисті прийоми голови, (звернулось 180 осіб) </a:t>
            </a:r>
          </a:p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29 засідань виконкому (прийнято 509 рішень)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449612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¸ÐºÐ¾Ð½ÐºÐ° ÐµÐ»ÐµÐºÑÑÐ¾Ð½Ð½Ð°  Ð¿Ð¾ÑÑ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930" y="5004287"/>
            <a:ext cx="456514" cy="45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¸ÐºÐ¾Ð½ÐºÐ° ÑÐµÐ»Ð¾Ð²ÐµÑÐµÐ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007174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95" y="5477724"/>
            <a:ext cx="445889" cy="44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88367" y="456694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1 605</a:t>
            </a:r>
            <a:endParaRPr lang="uk-UA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88367" y="5045455"/>
            <a:ext cx="822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1 115</a:t>
            </a:r>
            <a:endParaRPr lang="uk-UA" sz="1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791591" y="5557985"/>
            <a:ext cx="8351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/>
              <a:t>3</a:t>
            </a:r>
            <a:r>
              <a:rPr lang="uk-UA" sz="1600" b="1" dirty="0" smtClean="0"/>
              <a:t>15</a:t>
            </a:r>
            <a:endParaRPr lang="uk-UA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763688" y="6124457"/>
            <a:ext cx="787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/>
              <a:t>8 015</a:t>
            </a:r>
            <a:endParaRPr lang="uk-UA" sz="1600" b="1" dirty="0"/>
          </a:p>
        </p:txBody>
      </p:sp>
      <p:pic>
        <p:nvPicPr>
          <p:cNvPr id="18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98" y="5927372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8105341"/>
              </p:ext>
            </p:extLst>
          </p:nvPr>
        </p:nvGraphicFramePr>
        <p:xfrm>
          <a:off x="4575246" y="413672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0763371"/>
              </p:ext>
            </p:extLst>
          </p:nvPr>
        </p:nvGraphicFramePr>
        <p:xfrm>
          <a:off x="217974" y="129145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7" name="Овал 26"/>
          <p:cNvSpPr/>
          <p:nvPr/>
        </p:nvSpPr>
        <p:spPr>
          <a:xfrm>
            <a:off x="2634385" y="2573470"/>
            <a:ext cx="2892884" cy="1164599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Термін очікування клієнта до адміністратора не перевищує 10 хвилин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9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2"/>
          <p:cNvSpPr txBox="1">
            <a:spLocks/>
          </p:cNvSpPr>
          <p:nvPr/>
        </p:nvSpPr>
        <p:spPr>
          <a:xfrm>
            <a:off x="0" y="548680"/>
            <a:ext cx="4283968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4 900 вихідних листи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4860032" y="2996952"/>
            <a:ext cx="4283968" cy="7920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707 документів оприлюднено </a:t>
            </a:r>
          </a:p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на веб-сайті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5462212" y="559329"/>
            <a:ext cx="37079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2 039 розпорядчих документів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758493" y="4833251"/>
            <a:ext cx="3312520" cy="10801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>
                <a:solidFill>
                  <a:schemeClr val="tx1"/>
                </a:solidFill>
              </a:rPr>
              <a:t>кім</a:t>
            </a:r>
            <a:r>
              <a:rPr lang="uk-UA" sz="1600" b="1" dirty="0" smtClean="0">
                <a:solidFill>
                  <a:schemeClr val="tx1"/>
                </a:solidFill>
              </a:rPr>
              <a:t>. 306 приміщення ЦНАП визначена </a:t>
            </a:r>
            <a:r>
              <a:rPr lang="uk-UA" sz="1600" b="1" dirty="0">
                <a:solidFill>
                  <a:schemeClr val="tx1"/>
                </a:solidFill>
              </a:rPr>
              <a:t>як спеціальне місце для роботи запитувачів із документами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259632" y="2332"/>
            <a:ext cx="7056784" cy="4743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ОРГАНІЗАЦІЯ ДОКУМЕНТООБІГУ ТА ДОСТУПУ ДО ІНФОРМАЦІЇ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" name="AutoShape 2" descr="ÐÐ°ÑÑÐ¸Ð½ÐºÐ¸ Ð¿Ð¾ Ð·Ð°Ð¿ÑÐ¾ÑÑ ÑÐ½ÑÐ¾ÑÐ¼Ð°ÑÑ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ÐÐ°ÑÑÐ¸Ð½ÐºÐ¸ Ð¿Ð¾ Ð·Ð°Ð¿ÑÐ¾ÑÑ ÑÐ½ÑÐ¾ÑÐ¼Ð°ÑÑÑ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053" name="Picture 5" descr="D:\Kab302-1\Desktop\Цікаве цнап\Без назван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3" y="5137237"/>
            <a:ext cx="647920" cy="647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3" y="5929249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7368044"/>
              </p:ext>
            </p:extLst>
          </p:nvPr>
        </p:nvGraphicFramePr>
        <p:xfrm>
          <a:off x="0" y="98072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Овал 19"/>
          <p:cNvSpPr/>
          <p:nvPr/>
        </p:nvSpPr>
        <p:spPr>
          <a:xfrm>
            <a:off x="2771800" y="849927"/>
            <a:ext cx="2880320" cy="134790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Електронний архів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надає </a:t>
            </a:r>
            <a:r>
              <a:rPr lang="uk-UA" sz="1400" b="1" dirty="0">
                <a:solidFill>
                  <a:schemeClr val="tx1"/>
                </a:solidFill>
              </a:rPr>
              <a:t>можливість </a:t>
            </a:r>
            <a:r>
              <a:rPr lang="uk-UA" sz="1400" b="1" dirty="0" smtClean="0">
                <a:solidFill>
                  <a:schemeClr val="tx1"/>
                </a:solidFill>
              </a:rPr>
              <a:t>зменшити час на обробку </a:t>
            </a:r>
            <a:r>
              <a:rPr lang="uk-UA" sz="1400" b="1" dirty="0">
                <a:solidFill>
                  <a:schemeClr val="tx1"/>
                </a:solidFill>
              </a:rPr>
              <a:t>запитів на інформацію та видачі копій</a:t>
            </a:r>
            <a:endParaRPr lang="ru-RU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0784824"/>
              </p:ext>
            </p:extLst>
          </p:nvPr>
        </p:nvGraphicFramePr>
        <p:xfrm>
          <a:off x="5571615" y="1229490"/>
          <a:ext cx="3510136" cy="1515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7422035"/>
              </p:ext>
            </p:extLst>
          </p:nvPr>
        </p:nvGraphicFramePr>
        <p:xfrm>
          <a:off x="4355976" y="36023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Овал 24"/>
          <p:cNvSpPr/>
          <p:nvPr/>
        </p:nvSpPr>
        <p:spPr>
          <a:xfrm>
            <a:off x="6660232" y="4473116"/>
            <a:ext cx="2409428" cy="145613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 smtClean="0">
                <a:solidFill>
                  <a:schemeClr val="tx1"/>
                </a:solidFill>
              </a:rPr>
              <a:t>Персональні дані знеособлюються на виконання ЗУ «Про захист персональних даних»</a:t>
            </a:r>
          </a:p>
        </p:txBody>
      </p:sp>
    </p:spTree>
    <p:extLst>
      <p:ext uri="{BB962C8B-B14F-4D97-AF65-F5344CB8AC3E}">
        <p14:creationId xmlns:p14="http://schemas.microsoft.com/office/powerpoint/2010/main" val="189086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-26116" y="692696"/>
            <a:ext cx="442798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Надано 4 200 адміністративних послуг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63688" y="5483417"/>
            <a:ext cx="2520280" cy="112621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Сплачено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до міського бюджету </a:t>
            </a:r>
          </a:p>
          <a:p>
            <a:pPr algn="ctr"/>
            <a:r>
              <a:rPr lang="uk-UA" sz="1400" b="1" dirty="0" smtClean="0">
                <a:solidFill>
                  <a:schemeClr val="tx1"/>
                </a:solidFill>
              </a:rPr>
              <a:t>129,6 тис. грн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4811351" y="681793"/>
            <a:ext cx="4333815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b="1" dirty="0" smtClean="0">
                <a:solidFill>
                  <a:schemeClr val="tx1"/>
                </a:solidFill>
              </a:rPr>
              <a:t>Надається 141 вид адміністративних послуг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-26115" y="21754"/>
            <a:ext cx="9144304" cy="4320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АДМІНІСТРАТИВНІ ПОСЛУГИ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2466" y="165569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230202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297103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873330907"/>
              </p:ext>
            </p:extLst>
          </p:nvPr>
        </p:nvGraphicFramePr>
        <p:xfrm>
          <a:off x="4998038" y="1125098"/>
          <a:ext cx="4038458" cy="367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Текст 2"/>
          <p:cNvSpPr txBox="1">
            <a:spLocks/>
          </p:cNvSpPr>
          <p:nvPr/>
        </p:nvSpPr>
        <p:spPr>
          <a:xfrm>
            <a:off x="0" y="4005064"/>
            <a:ext cx="4496190" cy="13812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ЦНАП підключено до </a:t>
            </a:r>
            <a:r>
              <a:rPr lang="ru-RU" sz="1800" b="1" dirty="0" smtClean="0">
                <a:solidFill>
                  <a:schemeClr val="tx1"/>
                </a:solidFill>
              </a:rPr>
              <a:t>реєстру </a:t>
            </a:r>
            <a:r>
              <a:rPr lang="ru-RU" sz="1800" b="1" dirty="0">
                <a:solidFill>
                  <a:schemeClr val="tx1"/>
                </a:solidFill>
              </a:rPr>
              <a:t>речових прав на </a:t>
            </a:r>
            <a:r>
              <a:rPr lang="ru-RU" sz="1800" b="1" dirty="0" err="1">
                <a:solidFill>
                  <a:schemeClr val="tx1"/>
                </a:solidFill>
              </a:rPr>
              <a:t>нерухоме</a:t>
            </a:r>
            <a:r>
              <a:rPr lang="ru-RU" sz="1800" b="1" dirty="0">
                <a:solidFill>
                  <a:schemeClr val="tx1"/>
                </a:solidFill>
              </a:rPr>
              <a:t> </a:t>
            </a:r>
            <a:r>
              <a:rPr lang="ru-RU" sz="1800" b="1" dirty="0" err="1" smtClean="0">
                <a:solidFill>
                  <a:schemeClr val="tx1"/>
                </a:solidFill>
              </a:rPr>
              <a:t>майно</a:t>
            </a:r>
            <a:r>
              <a:rPr lang="ru-RU" sz="1800" b="1" dirty="0" smtClean="0">
                <a:solidFill>
                  <a:schemeClr val="tx1"/>
                </a:solidFill>
              </a:rPr>
              <a:t>, </a:t>
            </a:r>
            <a:r>
              <a:rPr lang="uk-UA" sz="1800" b="1" dirty="0" smtClean="0">
                <a:solidFill>
                  <a:schemeClr val="tx1"/>
                </a:solidFill>
              </a:rPr>
              <a:t>Єдиної державної електронної системи у сфері будівництва, Порталу Дія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6" name="Текст 2"/>
          <p:cNvSpPr txBox="1">
            <a:spLocks/>
          </p:cNvSpPr>
          <p:nvPr/>
        </p:nvSpPr>
        <p:spPr>
          <a:xfrm>
            <a:off x="4647810" y="5160848"/>
            <a:ext cx="4496190" cy="12241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На веб-сайті міської ради можна отримати максимум інформації про надання послуг, завантажити інформаційні картки та заяви, поставити питання 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15" name="Picture 2" descr="Возможно, это изображение текс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72916"/>
            <a:ext cx="1021431" cy="83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546469"/>
              </p:ext>
            </p:extLst>
          </p:nvPr>
        </p:nvGraphicFramePr>
        <p:xfrm>
          <a:off x="-26116" y="1196752"/>
          <a:ext cx="442798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2004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2"/>
          <p:cNvSpPr txBox="1">
            <a:spLocks/>
          </p:cNvSpPr>
          <p:nvPr/>
        </p:nvSpPr>
        <p:spPr>
          <a:xfrm>
            <a:off x="14199" y="80628"/>
            <a:ext cx="9129802" cy="5040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КОМУНІКАЦІЯ З ГРОМАДОЮ ТА ІНФОРМАЦІНІ ТЕХНОЛОГІЇ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AutoShape 8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5" name="AutoShape 10" descr="ÐÐ°ÑÑÐ¸Ð½ÐºÐ¸ Ð¿Ð¾ Ð·Ð°Ð¿ÑÐ¾ÑÑ student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2" y="1434288"/>
            <a:ext cx="4350468" cy="2808312"/>
          </a:xfrm>
          <a:prstGeom prst="rect">
            <a:avLst/>
          </a:prstGeom>
        </p:spPr>
      </p:pic>
      <p:sp>
        <p:nvSpPr>
          <p:cNvPr id="19" name="Текст 2"/>
          <p:cNvSpPr txBox="1">
            <a:spLocks/>
          </p:cNvSpPr>
          <p:nvPr/>
        </p:nvSpPr>
        <p:spPr>
          <a:xfrm>
            <a:off x="37775" y="722264"/>
            <a:ext cx="4678241" cy="724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ЦНАП має та активно використовує сторінку у соціальній мережі </a:t>
            </a:r>
            <a:r>
              <a:rPr lang="en-US" sz="1800" b="1" dirty="0" smtClean="0">
                <a:solidFill>
                  <a:schemeClr val="tx1"/>
                </a:solidFill>
              </a:rPr>
              <a:t>Facebook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80180"/>
            <a:ext cx="3810000" cy="2119313"/>
          </a:xfrm>
          <a:prstGeom prst="rect">
            <a:avLst/>
          </a:prstGeom>
        </p:spPr>
      </p:pic>
      <p:sp>
        <p:nvSpPr>
          <p:cNvPr id="20" name="Текст 2"/>
          <p:cNvSpPr txBox="1">
            <a:spLocks/>
          </p:cNvSpPr>
          <p:nvPr/>
        </p:nvSpPr>
        <p:spPr>
          <a:xfrm>
            <a:off x="5019853" y="3518000"/>
            <a:ext cx="3794195" cy="724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ЦНАП підключений до сервісу </a:t>
            </a: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ДІЯ-</a:t>
            </a:r>
            <a:r>
              <a:rPr lang="uk-UA" sz="1800" b="1" dirty="0" err="1" smtClean="0">
                <a:solidFill>
                  <a:schemeClr val="tx1"/>
                </a:solidFill>
              </a:rPr>
              <a:t>Шерінг</a:t>
            </a:r>
            <a:r>
              <a:rPr lang="uk-UA" sz="1800" b="1" dirty="0" smtClean="0">
                <a:solidFill>
                  <a:schemeClr val="tx1"/>
                </a:solidFill>
              </a:rPr>
              <a:t> для отримання копій </a:t>
            </a:r>
          </a:p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цифрових документів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Перекладач ЖМ – Додатки в Google Pl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740502"/>
            <a:ext cx="1492834" cy="149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2"/>
          <p:cNvSpPr txBox="1">
            <a:spLocks/>
          </p:cNvSpPr>
          <p:nvPr/>
        </p:nvSpPr>
        <p:spPr>
          <a:xfrm>
            <a:off x="1922680" y="4726472"/>
            <a:ext cx="2959497" cy="14970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Наявні </a:t>
            </a:r>
            <a:r>
              <a:rPr lang="en-US" sz="1800" b="1" dirty="0" smtClean="0">
                <a:solidFill>
                  <a:schemeClr val="tx1"/>
                </a:solidFill>
              </a:rPr>
              <a:t>QR-</a:t>
            </a:r>
            <a:r>
              <a:rPr lang="uk-UA" sz="1800" b="1" dirty="0" smtClean="0">
                <a:solidFill>
                  <a:schemeClr val="tx1"/>
                </a:solidFill>
              </a:rPr>
              <a:t>коди для обслуговування </a:t>
            </a:r>
            <a:r>
              <a:rPr lang="uk-UA" sz="1800" b="1" dirty="0" err="1" smtClean="0">
                <a:solidFill>
                  <a:schemeClr val="tx1"/>
                </a:solidFill>
              </a:rPr>
              <a:t>нечуючих</a:t>
            </a:r>
            <a:r>
              <a:rPr lang="uk-UA" sz="1800" b="1" dirty="0" smtClean="0">
                <a:solidFill>
                  <a:schemeClr val="tx1"/>
                </a:solidFill>
              </a:rPr>
              <a:t> людей та виклику перекладача жестової мови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25" name="Текст 2"/>
          <p:cNvSpPr txBox="1">
            <a:spLocks/>
          </p:cNvSpPr>
          <p:nvPr/>
        </p:nvSpPr>
        <p:spPr>
          <a:xfrm>
            <a:off x="5019853" y="722264"/>
            <a:ext cx="4008113" cy="762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 smtClean="0">
                <a:solidFill>
                  <a:schemeClr val="tx1"/>
                </a:solidFill>
              </a:rPr>
              <a:t>Відгук про роботу адміністраторів ЦНАП можна надіслати використовуючи </a:t>
            </a:r>
          </a:p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QR-</a:t>
            </a:r>
            <a:r>
              <a:rPr lang="uk-UA" sz="1800" b="1" dirty="0" smtClean="0">
                <a:solidFill>
                  <a:schemeClr val="tx1"/>
                </a:solidFill>
              </a:rPr>
              <a:t>код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9688" y="1516407"/>
            <a:ext cx="3528442" cy="172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7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458</Words>
  <Application>Microsoft Office PowerPoint</Application>
  <PresentationFormat>Экран (4:3)</PresentationFormat>
  <Paragraphs>109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Звіт про роботу Адміністративного управління Виконавчого комітету міської ради за 10 місяців 2022 року</vt:lpstr>
      <vt:lpstr>ФУНКЦІЇ АДМІНІСТРАТИВНОГО УПРАВЛІННЯ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НАДАННЯ АДМІННІСТРАТИВНИХ ПОСЛУГ</dc:title>
  <dc:creator>Kab302-1</dc:creator>
  <cp:lastModifiedBy>Пользователь Windows</cp:lastModifiedBy>
  <cp:revision>153</cp:revision>
  <cp:lastPrinted>2022-10-21T07:54:58Z</cp:lastPrinted>
  <dcterms:created xsi:type="dcterms:W3CDTF">2019-04-03T07:10:26Z</dcterms:created>
  <dcterms:modified xsi:type="dcterms:W3CDTF">2022-10-28T08:58:45Z</dcterms:modified>
</cp:coreProperties>
</file>