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1" r:id="rId6"/>
    <p:sldId id="265" r:id="rId7"/>
    <p:sldId id="263" r:id="rId8"/>
    <p:sldId id="260" r:id="rId9"/>
    <p:sldId id="264" r:id="rId10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6" autoAdjust="0"/>
    <p:restoredTop sz="94660"/>
  </p:normalViewPr>
  <p:slideViewPr>
    <p:cSldViewPr>
      <p:cViewPr varScale="1">
        <p:scale>
          <a:sx n="116" d="100"/>
          <a:sy n="116" d="100"/>
        </p:scale>
        <p:origin x="11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 рік'!$B$48:$B$56</c:f>
              <c:strCache>
                <c:ptCount val="9"/>
                <c:pt idx="0">
                  <c:v>Депутати ВРУ та міської ради</c:v>
                </c:pt>
                <c:pt idx="1">
                  <c:v>Політичні партії, ГО</c:v>
                </c:pt>
                <c:pt idx="2">
                  <c:v>Органи виконавчої влади</c:v>
                </c:pt>
                <c:pt idx="3">
                  <c:v>Запити на інформацію</c:v>
                </c:pt>
                <c:pt idx="4">
                  <c:v>Листи СПД</c:v>
                </c:pt>
                <c:pt idx="5">
                  <c:v>Правоохоронні органи, в/ч, ДСНС</c:v>
                </c:pt>
                <c:pt idx="6">
                  <c:v>РДА</c:v>
                </c:pt>
                <c:pt idx="7">
                  <c:v>Київська ОДА та ОР</c:v>
                </c:pt>
                <c:pt idx="8">
                  <c:v>Інші</c:v>
                </c:pt>
              </c:strCache>
            </c:strRef>
          </c:cat>
          <c:val>
            <c:numRef>
              <c:f>'2024 рік'!$C$48:$C$56</c:f>
              <c:numCache>
                <c:formatCode>General</c:formatCode>
                <c:ptCount val="9"/>
                <c:pt idx="0">
                  <c:v>80</c:v>
                </c:pt>
                <c:pt idx="1">
                  <c:v>575</c:v>
                </c:pt>
                <c:pt idx="2">
                  <c:v>760</c:v>
                </c:pt>
                <c:pt idx="3">
                  <c:v>781</c:v>
                </c:pt>
                <c:pt idx="4">
                  <c:v>830</c:v>
                </c:pt>
                <c:pt idx="5">
                  <c:v>1070</c:v>
                </c:pt>
                <c:pt idx="6">
                  <c:v>1850</c:v>
                </c:pt>
                <c:pt idx="7">
                  <c:v>2100</c:v>
                </c:pt>
                <c:pt idx="8">
                  <c:v>2029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8301240"/>
        <c:axId val="328293008"/>
      </c:barChart>
      <c:catAx>
        <c:axId val="328301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293008"/>
        <c:crosses val="autoZero"/>
        <c:auto val="1"/>
        <c:lblAlgn val="ctr"/>
        <c:lblOffset val="100"/>
        <c:noMultiLvlLbl val="0"/>
      </c:catAx>
      <c:valAx>
        <c:axId val="328293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30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84492563429572"/>
          <c:y val="0.19486111111111112"/>
          <c:w val="0.6163772965879265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 рік'!$B$15:$B$23</c:f>
              <c:strCache>
                <c:ptCount val="9"/>
                <c:pt idx="0">
                  <c:v>Електронні петиції</c:v>
                </c:pt>
                <c:pt idx="1">
                  <c:v>Охорони здоров'я</c:v>
                </c:pt>
                <c:pt idx="2">
                  <c:v>Житлові питання</c:v>
                </c:pt>
                <c:pt idx="3">
                  <c:v>Будівництва та архітектури</c:v>
                </c:pt>
                <c:pt idx="4">
                  <c:v>Соціальний захист</c:v>
                </c:pt>
                <c:pt idx="5">
                  <c:v>Земельні питання </c:v>
                </c:pt>
                <c:pt idx="6">
                  <c:v>ЖКГ, благоустрою</c:v>
                </c:pt>
                <c:pt idx="7">
                  <c:v>Інші</c:v>
                </c:pt>
                <c:pt idx="8">
                  <c:v>Матеріальна допомога</c:v>
                </c:pt>
              </c:strCache>
            </c:strRef>
          </c:cat>
          <c:val>
            <c:numRef>
              <c:f>'2024 рік'!$C$15:$C$23</c:f>
              <c:numCache>
                <c:formatCode>General</c:formatCode>
                <c:ptCount val="9"/>
                <c:pt idx="0">
                  <c:v>6</c:v>
                </c:pt>
                <c:pt idx="1">
                  <c:v>44</c:v>
                </c:pt>
                <c:pt idx="2">
                  <c:v>62</c:v>
                </c:pt>
                <c:pt idx="3">
                  <c:v>74</c:v>
                </c:pt>
                <c:pt idx="4">
                  <c:v>75</c:v>
                </c:pt>
                <c:pt idx="5">
                  <c:v>155</c:v>
                </c:pt>
                <c:pt idx="6">
                  <c:v>269</c:v>
                </c:pt>
                <c:pt idx="7">
                  <c:v>615</c:v>
                </c:pt>
                <c:pt idx="8">
                  <c:v>2450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8295752"/>
        <c:axId val="328306336"/>
      </c:barChart>
      <c:catAx>
        <c:axId val="328295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306336"/>
        <c:crosses val="autoZero"/>
        <c:auto val="1"/>
        <c:lblAlgn val="ctr"/>
        <c:lblOffset val="100"/>
        <c:noMultiLvlLbl val="0"/>
      </c:catAx>
      <c:valAx>
        <c:axId val="328306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295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222222222222221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833333333333334"/>
                  <c:y val="-8.487556272013328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0833333333333334"/>
                  <c:y val="-4.62962962962962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166666666666666E-2"/>
                  <c:y val="-4.243778136006664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55555555555555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 рік'!$B$58:$B$62</c:f>
              <c:strCache>
                <c:ptCount val="5"/>
                <c:pt idx="0">
                  <c:v>Електронна пошта</c:v>
                </c:pt>
                <c:pt idx="1">
                  <c:v>Пошта</c:v>
                </c:pt>
                <c:pt idx="2">
                  <c:v>Нарочно</c:v>
                </c:pt>
                <c:pt idx="3">
                  <c:v>СМС-повідомлення</c:v>
                </c:pt>
                <c:pt idx="4">
                  <c:v>Інші види доставки</c:v>
                </c:pt>
              </c:strCache>
            </c:strRef>
          </c:cat>
          <c:val>
            <c:numRef>
              <c:f>'2024 рік'!$C$58:$C$62</c:f>
              <c:numCache>
                <c:formatCode>General</c:formatCode>
                <c:ptCount val="5"/>
                <c:pt idx="0">
                  <c:v>2500</c:v>
                </c:pt>
                <c:pt idx="1">
                  <c:v>2450</c:v>
                </c:pt>
                <c:pt idx="2">
                  <c:v>1490</c:v>
                </c:pt>
                <c:pt idx="3">
                  <c:v>590</c:v>
                </c:pt>
                <c:pt idx="4">
                  <c:v>120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8305944"/>
        <c:axId val="328306728"/>
      </c:barChart>
      <c:catAx>
        <c:axId val="328305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306728"/>
        <c:crosses val="autoZero"/>
        <c:auto val="1"/>
        <c:lblAlgn val="ctr"/>
        <c:lblOffset val="100"/>
        <c:noMultiLvlLbl val="0"/>
      </c:catAx>
      <c:valAx>
        <c:axId val="328306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305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31692913385828"/>
          <c:y val="7.407407407407407E-2"/>
          <c:w val="0.69890529308836391"/>
          <c:h val="0.841674686497521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555555555555555E-2"/>
                  <c:y val="-1.697511254402665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287E-2"/>
                  <c:y val="-8.487556272013328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33333333333329E-2"/>
                  <c:y val="-4.243778136006664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36111111111111099"/>
                  <c:y val="-2.12188906800333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 рік'!$B$72:$B$75</c:f>
              <c:strCache>
                <c:ptCount val="4"/>
                <c:pt idx="0">
                  <c:v>Доручень</c:v>
                </c:pt>
                <c:pt idx="1">
                  <c:v>Гриф "Затверджую"</c:v>
                </c:pt>
                <c:pt idx="2">
                  <c:v>Розпорядження</c:v>
                </c:pt>
                <c:pt idx="3">
                  <c:v>Рішення виконкому</c:v>
                </c:pt>
              </c:strCache>
            </c:strRef>
          </c:cat>
          <c:val>
            <c:numRef>
              <c:f>'2024 рік'!$C$72:$C$75</c:f>
              <c:numCache>
                <c:formatCode>General</c:formatCode>
                <c:ptCount val="4"/>
                <c:pt idx="0">
                  <c:v>13</c:v>
                </c:pt>
                <c:pt idx="1">
                  <c:v>184</c:v>
                </c:pt>
                <c:pt idx="2">
                  <c:v>174</c:v>
                </c:pt>
                <c:pt idx="3">
                  <c:v>1289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8307120"/>
        <c:axId val="328308296"/>
      </c:barChart>
      <c:catAx>
        <c:axId val="32830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308296"/>
        <c:crosses val="autoZero"/>
        <c:auto val="1"/>
        <c:lblAlgn val="ctr"/>
        <c:lblOffset val="100"/>
        <c:noMultiLvlLbl val="0"/>
      </c:catAx>
      <c:valAx>
        <c:axId val="328308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30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99759405074367"/>
          <c:y val="7.407407407407407E-2"/>
          <c:w val="0.63355796150481192"/>
          <c:h val="0.841674686497521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76E-2"/>
                  <c:y val="-1.697511254402665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333333333333333E-2"/>
                  <c:y val="-8.487556272013328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111111111111108E-2"/>
                  <c:y val="-8.487556272013328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888888888888883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31666666666666654"/>
                  <c:y val="-4.62962962962965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 рік'!$B$79:$B$83</c:f>
              <c:strCache>
                <c:ptCount val="5"/>
                <c:pt idx="0">
                  <c:v>Розпоряджень</c:v>
                </c:pt>
                <c:pt idx="1">
                  <c:v>Поіменного голосування</c:v>
                </c:pt>
                <c:pt idx="2">
                  <c:v>Порядків денних засідань</c:v>
                </c:pt>
                <c:pt idx="3">
                  <c:v>Інформаційних карток</c:v>
                </c:pt>
                <c:pt idx="4">
                  <c:v>Рішень виконкому</c:v>
                </c:pt>
              </c:strCache>
            </c:strRef>
          </c:cat>
          <c:val>
            <c:numRef>
              <c:f>'2024 рік'!$C$79:$C$83</c:f>
              <c:numCache>
                <c:formatCode>General</c:formatCode>
                <c:ptCount val="5"/>
                <c:pt idx="0">
                  <c:v>20</c:v>
                </c:pt>
                <c:pt idx="1">
                  <c:v>41</c:v>
                </c:pt>
                <c:pt idx="2">
                  <c:v>41</c:v>
                </c:pt>
                <c:pt idx="3">
                  <c:v>245</c:v>
                </c:pt>
                <c:pt idx="4">
                  <c:v>1289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2107376"/>
        <c:axId val="332115608"/>
      </c:barChart>
      <c:catAx>
        <c:axId val="33210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115608"/>
        <c:crosses val="autoZero"/>
        <c:auto val="1"/>
        <c:lblAlgn val="ctr"/>
        <c:lblOffset val="100"/>
        <c:noMultiLvlLbl val="0"/>
      </c:catAx>
      <c:valAx>
        <c:axId val="332115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1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78123024146613"/>
          <c:y val="4.5151571271448206E-2"/>
          <c:w val="0.64877352926982679"/>
          <c:h val="0.8596267707124348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233560090702948E-3"/>
                  <c:y val="-3.76116540450459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23356009070294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421768707474676E-4"/>
                  <c:y val="3.76116540450431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09523809523809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7620654561037011E-3"/>
                  <c:y val="7.5223308090089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61935115253450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0606531326441336E-3"/>
                  <c:y val="-6.895390252121567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3956291177896796E-4"/>
                  <c:y val="3.76116540450445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9729676647561913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 рік'!$B$3:$B$11</c:f>
              <c:strCache>
                <c:ptCount val="9"/>
                <c:pt idx="0">
                  <c:v>Актуалізація даних </c:v>
                </c:pt>
                <c:pt idx="1">
                  <c:v>Послуги Держгеокадастру</c:v>
                </c:pt>
                <c:pt idx="2">
                  <c:v>Соціальні послуги, ВПО</c:v>
                </c:pt>
                <c:pt idx="3">
                  <c:v>Послуги ДАБК</c:v>
                </c:pt>
                <c:pt idx="4">
                  <c:v>Інші</c:v>
                </c:pt>
                <c:pt idx="5">
                  <c:v>Опіки та піклування</c:v>
                </c:pt>
                <c:pt idx="6">
                  <c:v>Земельні послуги</c:v>
                </c:pt>
                <c:pt idx="7">
                  <c:v>Житлові послуги</c:v>
                </c:pt>
                <c:pt idx="8">
                  <c:v>Містобудування та архіт.</c:v>
                </c:pt>
              </c:strCache>
            </c:strRef>
          </c:cat>
          <c:val>
            <c:numRef>
              <c:f>'2024 рік'!$C$3:$C$11</c:f>
              <c:numCache>
                <c:formatCode>General</c:formatCode>
                <c:ptCount val="9"/>
                <c:pt idx="0">
                  <c:v>4175</c:v>
                </c:pt>
                <c:pt idx="1">
                  <c:v>2800</c:v>
                </c:pt>
                <c:pt idx="2">
                  <c:v>1800</c:v>
                </c:pt>
                <c:pt idx="3">
                  <c:v>730</c:v>
                </c:pt>
                <c:pt idx="4">
                  <c:v>675</c:v>
                </c:pt>
                <c:pt idx="5">
                  <c:v>540</c:v>
                </c:pt>
                <c:pt idx="6">
                  <c:v>520</c:v>
                </c:pt>
                <c:pt idx="7">
                  <c:v>470</c:v>
                </c:pt>
                <c:pt idx="8">
                  <c:v>450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32114824"/>
        <c:axId val="332115216"/>
      </c:barChart>
      <c:catAx>
        <c:axId val="332114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115216"/>
        <c:crosses val="autoZero"/>
        <c:auto val="1"/>
        <c:lblAlgn val="ctr"/>
        <c:lblOffset val="100"/>
        <c:noMultiLvlLbl val="0"/>
      </c:catAx>
      <c:valAx>
        <c:axId val="332115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114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C3F40-1006-418E-8C63-F9F6A1CCB6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30D300-AEE0-416C-8849-C460EA40CAAE}">
      <dgm:prSet custT="1"/>
      <dgm:spPr/>
      <dgm:t>
        <a:bodyPr/>
        <a:lstStyle/>
        <a:p>
          <a:r>
            <a:rPr lang="ru-RU" sz="1400" dirty="0" smtClean="0"/>
            <a:t>Про з</a:t>
          </a:r>
          <a:r>
            <a:rPr lang="uk-UA" sz="1400" noProof="0" dirty="0" err="1" smtClean="0"/>
            <a:t>вернення</a:t>
          </a:r>
          <a:r>
            <a:rPr lang="uk-UA" sz="1400" noProof="0" dirty="0" smtClean="0"/>
            <a:t> громадян</a:t>
          </a:r>
          <a:endParaRPr lang="ru-RU" sz="1400" dirty="0"/>
        </a:p>
      </dgm:t>
    </dgm:pt>
    <dgm:pt modelId="{F928411F-7A73-4F91-B9D0-544D2CC01E40}" type="parTrans" cxnId="{054B6547-4BD6-4AA1-A65F-F7A6F8FC1621}">
      <dgm:prSet/>
      <dgm:spPr/>
      <dgm:t>
        <a:bodyPr/>
        <a:lstStyle/>
        <a:p>
          <a:endParaRPr lang="ru-RU"/>
        </a:p>
      </dgm:t>
    </dgm:pt>
    <dgm:pt modelId="{7D3FA542-9414-4533-A958-DCF34DAA86C8}" type="sibTrans" cxnId="{054B6547-4BD6-4AA1-A65F-F7A6F8FC1621}">
      <dgm:prSet/>
      <dgm:spPr/>
      <dgm:t>
        <a:bodyPr/>
        <a:lstStyle/>
        <a:p>
          <a:endParaRPr lang="ru-RU"/>
        </a:p>
      </dgm:t>
    </dgm:pt>
    <dgm:pt modelId="{C86BF591-4544-4ED5-B8C0-1983E06F0058}">
      <dgm:prSet custT="1"/>
      <dgm:spPr/>
      <dgm:t>
        <a:bodyPr/>
        <a:lstStyle/>
        <a:p>
          <a:pPr algn="just"/>
          <a:r>
            <a:rPr lang="uk-UA" sz="1400" dirty="0" smtClean="0"/>
            <a:t>Про доступ до публічної інформації</a:t>
          </a:r>
          <a:endParaRPr lang="ru-RU" sz="1400" dirty="0"/>
        </a:p>
      </dgm:t>
    </dgm:pt>
    <dgm:pt modelId="{391FF8D6-7BC9-48BB-A5CB-C1D346035FEC}" type="parTrans" cxnId="{9B7DBFF0-903C-4C2F-A98C-A15F51150BE3}">
      <dgm:prSet/>
      <dgm:spPr/>
      <dgm:t>
        <a:bodyPr/>
        <a:lstStyle/>
        <a:p>
          <a:endParaRPr lang="ru-RU"/>
        </a:p>
      </dgm:t>
    </dgm:pt>
    <dgm:pt modelId="{BA26A3B7-3B81-4336-8829-AB3B54C32BB4}" type="sibTrans" cxnId="{9B7DBFF0-903C-4C2F-A98C-A15F51150BE3}">
      <dgm:prSet/>
      <dgm:spPr/>
      <dgm:t>
        <a:bodyPr/>
        <a:lstStyle/>
        <a:p>
          <a:endParaRPr lang="ru-RU"/>
        </a:p>
      </dgm:t>
    </dgm:pt>
    <dgm:pt modelId="{9A975134-489F-4D75-B5E4-8344AF9D73E8}">
      <dgm:prSet custT="1"/>
      <dgm:spPr/>
      <dgm:t>
        <a:bodyPr/>
        <a:lstStyle/>
        <a:p>
          <a:pPr algn="ctr"/>
          <a:r>
            <a:rPr lang="uk-UA" sz="1400" b="1" dirty="0" smtClean="0"/>
            <a:t>У своїй діяльності управління керується Законами України:</a:t>
          </a:r>
          <a:endParaRPr lang="ru-RU" sz="1400" b="1" dirty="0"/>
        </a:p>
      </dgm:t>
    </dgm:pt>
    <dgm:pt modelId="{4C185EC4-A53A-4915-A8E3-DBEA0A709576}" type="parTrans" cxnId="{5C3CD975-8D65-4A7F-8BF0-A3B710379B54}">
      <dgm:prSet/>
      <dgm:spPr/>
      <dgm:t>
        <a:bodyPr/>
        <a:lstStyle/>
        <a:p>
          <a:endParaRPr lang="ru-RU"/>
        </a:p>
      </dgm:t>
    </dgm:pt>
    <dgm:pt modelId="{A365F51F-55B6-4E34-B20E-27B9C23AC102}" type="sibTrans" cxnId="{5C3CD975-8D65-4A7F-8BF0-A3B710379B54}">
      <dgm:prSet/>
      <dgm:spPr/>
      <dgm:t>
        <a:bodyPr/>
        <a:lstStyle/>
        <a:p>
          <a:endParaRPr lang="ru-RU"/>
        </a:p>
      </dgm:t>
    </dgm:pt>
    <dgm:pt modelId="{AD6E86BB-5488-4DA6-B5B4-CCF9D74BC5F5}">
      <dgm:prSet custT="1"/>
      <dgm:spPr/>
      <dgm:t>
        <a:bodyPr/>
        <a:lstStyle/>
        <a:p>
          <a:pPr algn="just"/>
          <a:r>
            <a:rPr lang="uk-UA" sz="1400" dirty="0" smtClean="0"/>
            <a:t>Про адміністративні послуги</a:t>
          </a:r>
          <a:endParaRPr lang="ru-RU" sz="1400" dirty="0"/>
        </a:p>
      </dgm:t>
    </dgm:pt>
    <dgm:pt modelId="{F924551C-6824-476A-AA84-4D9FDCB4BE74}" type="parTrans" cxnId="{1EF9BFD0-C25C-44AF-83F0-70194813EA5A}">
      <dgm:prSet/>
      <dgm:spPr/>
      <dgm:t>
        <a:bodyPr/>
        <a:lstStyle/>
        <a:p>
          <a:endParaRPr lang="ru-RU"/>
        </a:p>
      </dgm:t>
    </dgm:pt>
    <dgm:pt modelId="{8EB2ACB0-9311-49FD-A209-3F2A7E64EDAD}" type="sibTrans" cxnId="{1EF9BFD0-C25C-44AF-83F0-70194813EA5A}">
      <dgm:prSet/>
      <dgm:spPr/>
      <dgm:t>
        <a:bodyPr/>
        <a:lstStyle/>
        <a:p>
          <a:endParaRPr lang="ru-RU"/>
        </a:p>
      </dgm:t>
    </dgm:pt>
    <dgm:pt modelId="{64C1E38A-BE3F-47BE-959F-34B758301D7C}">
      <dgm:prSet custT="1"/>
      <dgm:spPr/>
      <dgm:t>
        <a:bodyPr/>
        <a:lstStyle/>
        <a:p>
          <a:r>
            <a:rPr lang="uk-UA" sz="1400" dirty="0" smtClean="0"/>
            <a:t>Про місцеве самоврядування в Україні</a:t>
          </a:r>
          <a:endParaRPr lang="ru-RU" sz="1400" dirty="0"/>
        </a:p>
      </dgm:t>
    </dgm:pt>
    <dgm:pt modelId="{30ACE32C-6D7A-4358-9A9F-80F072777BAF}" type="parTrans" cxnId="{A24FEE58-8350-4E48-AE69-BDAFF2FAD71B}">
      <dgm:prSet/>
      <dgm:spPr/>
      <dgm:t>
        <a:bodyPr/>
        <a:lstStyle/>
        <a:p>
          <a:endParaRPr lang="ru-RU"/>
        </a:p>
      </dgm:t>
    </dgm:pt>
    <dgm:pt modelId="{F411BAC1-44D4-47E2-A75A-3C0F65F666F2}" type="sibTrans" cxnId="{A24FEE58-8350-4E48-AE69-BDAFF2FAD71B}">
      <dgm:prSet/>
      <dgm:spPr/>
      <dgm:t>
        <a:bodyPr/>
        <a:lstStyle/>
        <a:p>
          <a:endParaRPr lang="ru-RU"/>
        </a:p>
      </dgm:t>
    </dgm:pt>
    <dgm:pt modelId="{F68B23AF-FB01-46BF-B6C1-B08507B6FBC2}">
      <dgm:prSet custT="1"/>
      <dgm:spPr/>
      <dgm:t>
        <a:bodyPr/>
        <a:lstStyle/>
        <a:p>
          <a:r>
            <a:rPr lang="uk-UA" sz="1400" dirty="0" smtClean="0"/>
            <a:t>Про Національний архівний фонд</a:t>
          </a:r>
          <a:endParaRPr lang="ru-RU" sz="1400" dirty="0"/>
        </a:p>
      </dgm:t>
    </dgm:pt>
    <dgm:pt modelId="{9AD602DC-8377-4B24-B1A3-152C5EFC7854}" type="parTrans" cxnId="{9B3961DE-FABD-49DF-B209-015544A57C05}">
      <dgm:prSet/>
      <dgm:spPr/>
      <dgm:t>
        <a:bodyPr/>
        <a:lstStyle/>
        <a:p>
          <a:endParaRPr lang="ru-RU"/>
        </a:p>
      </dgm:t>
    </dgm:pt>
    <dgm:pt modelId="{0522E751-1467-437A-8C13-9D64776DB6C3}" type="sibTrans" cxnId="{9B3961DE-FABD-49DF-B209-015544A57C05}">
      <dgm:prSet/>
      <dgm:spPr/>
      <dgm:t>
        <a:bodyPr/>
        <a:lstStyle/>
        <a:p>
          <a:endParaRPr lang="ru-RU"/>
        </a:p>
      </dgm:t>
    </dgm:pt>
    <dgm:pt modelId="{C8D2154E-E857-4C6C-B0C1-7E3E35EC7B94}" type="pres">
      <dgm:prSet presAssocID="{F6EC3F40-1006-418E-8C63-F9F6A1CCB6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0DEB389-B5B0-41EB-8154-9536D5242FE0}" type="pres">
      <dgm:prSet presAssocID="{9A975134-489F-4D75-B5E4-8344AF9D73E8}" presName="parentText" presStyleLbl="node1" presStyleIdx="0" presStyleCnt="6" custScaleY="62638" custLinFactNeighborX="1783" custLinFactNeighborY="122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FC964-9628-4299-864C-FE4FF2FADFF9}" type="pres">
      <dgm:prSet presAssocID="{A365F51F-55B6-4E34-B20E-27B9C23AC102}" presName="spacer" presStyleCnt="0"/>
      <dgm:spPr/>
    </dgm:pt>
    <dgm:pt modelId="{3A67FFB9-1A97-4CEB-A975-C6DFB528F514}" type="pres">
      <dgm:prSet presAssocID="{C230D300-AEE0-416C-8849-C460EA40CAAE}" presName="parentText" presStyleLbl="node1" presStyleIdx="1" presStyleCnt="6" custScaleX="56909" custScaleY="26709" custLinFactY="101081" custLinFactNeighborX="1946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BB37D5-DAE3-42F9-A8B4-D300668B8069}" type="pres">
      <dgm:prSet presAssocID="{7D3FA542-9414-4533-A958-DCF34DAA86C8}" presName="spacer" presStyleCnt="0"/>
      <dgm:spPr/>
    </dgm:pt>
    <dgm:pt modelId="{1BA7B678-B5C9-4549-9248-A1AC0EB5AEA7}" type="pres">
      <dgm:prSet presAssocID="{AD6E86BB-5488-4DA6-B5B4-CCF9D74BC5F5}" presName="parentText" presStyleLbl="node1" presStyleIdx="2" presStyleCnt="6" custScaleX="67607" custScaleY="26740" custLinFactY="29118" custLinFactNeighborX="-161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6CB88-3AA3-4A85-9C1D-EB81D708E30B}" type="pres">
      <dgm:prSet presAssocID="{8EB2ACB0-9311-49FD-A209-3F2A7E64EDAD}" presName="spacer" presStyleCnt="0"/>
      <dgm:spPr/>
    </dgm:pt>
    <dgm:pt modelId="{ABE2C930-9269-46DA-BEE6-90155BEC3556}" type="pres">
      <dgm:prSet presAssocID="{C86BF591-4544-4ED5-B8C0-1983E06F0058}" presName="parentText" presStyleLbl="node1" presStyleIdx="3" presStyleCnt="6" custScaleX="71478" custScaleY="28638" custLinFactY="-23548" custLinFactNeighborX="142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F07D5E-0F48-4921-A749-32D85A2D3C16}" type="pres">
      <dgm:prSet presAssocID="{BA26A3B7-3B81-4336-8829-AB3B54C32BB4}" presName="spacer" presStyleCnt="0"/>
      <dgm:spPr/>
    </dgm:pt>
    <dgm:pt modelId="{8104D2F0-223C-47DF-95D0-74828E472D86}" type="pres">
      <dgm:prSet presAssocID="{64C1E38A-BE3F-47BE-959F-34B758301D7C}" presName="parentText" presStyleLbl="node1" presStyleIdx="4" presStyleCnt="6" custScaleX="82169" custScaleY="30990" custLinFactY="-101383" custLinFactNeighborX="-8915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66C50-5A56-4E2F-9680-BB36EAD0A000}" type="pres">
      <dgm:prSet presAssocID="{F411BAC1-44D4-47E2-A75A-3C0F65F666F2}" presName="spacer" presStyleCnt="0"/>
      <dgm:spPr/>
    </dgm:pt>
    <dgm:pt modelId="{5B718C77-CFA4-46CE-9F3E-4B0E77620CF5}" type="pres">
      <dgm:prSet presAssocID="{F68B23AF-FB01-46BF-B6C1-B08507B6FBC2}" presName="parentText" presStyleLbl="node1" presStyleIdx="5" presStyleCnt="6" custScaleX="67607" custScaleY="26740" custLinFactNeighborX="-16196" custLinFactNeighborY="-328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4B6547-4BD6-4AA1-A65F-F7A6F8FC1621}" srcId="{F6EC3F40-1006-418E-8C63-F9F6A1CCB67E}" destId="{C230D300-AEE0-416C-8849-C460EA40CAAE}" srcOrd="1" destOrd="0" parTransId="{F928411F-7A73-4F91-B9D0-544D2CC01E40}" sibTransId="{7D3FA542-9414-4533-A958-DCF34DAA86C8}"/>
    <dgm:cxn modelId="{5C3CD975-8D65-4A7F-8BF0-A3B710379B54}" srcId="{F6EC3F40-1006-418E-8C63-F9F6A1CCB67E}" destId="{9A975134-489F-4D75-B5E4-8344AF9D73E8}" srcOrd="0" destOrd="0" parTransId="{4C185EC4-A53A-4915-A8E3-DBEA0A709576}" sibTransId="{A365F51F-55B6-4E34-B20E-27B9C23AC102}"/>
    <dgm:cxn modelId="{9B3961DE-FABD-49DF-B209-015544A57C05}" srcId="{F6EC3F40-1006-418E-8C63-F9F6A1CCB67E}" destId="{F68B23AF-FB01-46BF-B6C1-B08507B6FBC2}" srcOrd="5" destOrd="0" parTransId="{9AD602DC-8377-4B24-B1A3-152C5EFC7854}" sibTransId="{0522E751-1467-437A-8C13-9D64776DB6C3}"/>
    <dgm:cxn modelId="{A24FEE58-8350-4E48-AE69-BDAFF2FAD71B}" srcId="{F6EC3F40-1006-418E-8C63-F9F6A1CCB67E}" destId="{64C1E38A-BE3F-47BE-959F-34B758301D7C}" srcOrd="4" destOrd="0" parTransId="{30ACE32C-6D7A-4358-9A9F-80F072777BAF}" sibTransId="{F411BAC1-44D4-47E2-A75A-3C0F65F666F2}"/>
    <dgm:cxn modelId="{F989C85D-BBDF-4851-A5E6-7251A78C86EC}" type="presOf" srcId="{64C1E38A-BE3F-47BE-959F-34B758301D7C}" destId="{8104D2F0-223C-47DF-95D0-74828E472D86}" srcOrd="0" destOrd="0" presId="urn:microsoft.com/office/officeart/2005/8/layout/vList2"/>
    <dgm:cxn modelId="{9B7DBFF0-903C-4C2F-A98C-A15F51150BE3}" srcId="{F6EC3F40-1006-418E-8C63-F9F6A1CCB67E}" destId="{C86BF591-4544-4ED5-B8C0-1983E06F0058}" srcOrd="3" destOrd="0" parTransId="{391FF8D6-7BC9-48BB-A5CB-C1D346035FEC}" sibTransId="{BA26A3B7-3B81-4336-8829-AB3B54C32BB4}"/>
    <dgm:cxn modelId="{1EF9BFD0-C25C-44AF-83F0-70194813EA5A}" srcId="{F6EC3F40-1006-418E-8C63-F9F6A1CCB67E}" destId="{AD6E86BB-5488-4DA6-B5B4-CCF9D74BC5F5}" srcOrd="2" destOrd="0" parTransId="{F924551C-6824-476A-AA84-4D9FDCB4BE74}" sibTransId="{8EB2ACB0-9311-49FD-A209-3F2A7E64EDAD}"/>
    <dgm:cxn modelId="{0D723B85-107B-439C-87E0-AB93B8C361ED}" type="presOf" srcId="{9A975134-489F-4D75-B5E4-8344AF9D73E8}" destId="{90DEB389-B5B0-41EB-8154-9536D5242FE0}" srcOrd="0" destOrd="0" presId="urn:microsoft.com/office/officeart/2005/8/layout/vList2"/>
    <dgm:cxn modelId="{6572F9E7-CCD7-410B-B1BA-37CEC1910ABF}" type="presOf" srcId="{F68B23AF-FB01-46BF-B6C1-B08507B6FBC2}" destId="{5B718C77-CFA4-46CE-9F3E-4B0E77620CF5}" srcOrd="0" destOrd="0" presId="urn:microsoft.com/office/officeart/2005/8/layout/vList2"/>
    <dgm:cxn modelId="{E8266024-3D18-4175-B184-19F206EE583E}" type="presOf" srcId="{F6EC3F40-1006-418E-8C63-F9F6A1CCB67E}" destId="{C8D2154E-E857-4C6C-B0C1-7E3E35EC7B94}" srcOrd="0" destOrd="0" presId="urn:microsoft.com/office/officeart/2005/8/layout/vList2"/>
    <dgm:cxn modelId="{0195313B-2C1F-473D-8E3E-0844F02D4348}" type="presOf" srcId="{C86BF591-4544-4ED5-B8C0-1983E06F0058}" destId="{ABE2C930-9269-46DA-BEE6-90155BEC3556}" srcOrd="0" destOrd="0" presId="urn:microsoft.com/office/officeart/2005/8/layout/vList2"/>
    <dgm:cxn modelId="{6249B87C-4FA5-4766-9C8F-507FFB1B12B9}" type="presOf" srcId="{AD6E86BB-5488-4DA6-B5B4-CCF9D74BC5F5}" destId="{1BA7B678-B5C9-4549-9248-A1AC0EB5AEA7}" srcOrd="0" destOrd="0" presId="urn:microsoft.com/office/officeart/2005/8/layout/vList2"/>
    <dgm:cxn modelId="{A0C55439-F488-4388-9E7A-78103752F389}" type="presOf" srcId="{C230D300-AEE0-416C-8849-C460EA40CAAE}" destId="{3A67FFB9-1A97-4CEB-A975-C6DFB528F514}" srcOrd="0" destOrd="0" presId="urn:microsoft.com/office/officeart/2005/8/layout/vList2"/>
    <dgm:cxn modelId="{499BDAB7-71E2-4DF8-AF95-22114442F597}" type="presParOf" srcId="{C8D2154E-E857-4C6C-B0C1-7E3E35EC7B94}" destId="{90DEB389-B5B0-41EB-8154-9536D5242FE0}" srcOrd="0" destOrd="0" presId="urn:microsoft.com/office/officeart/2005/8/layout/vList2"/>
    <dgm:cxn modelId="{E565F848-59EF-4F0F-971A-747EC869831D}" type="presParOf" srcId="{C8D2154E-E857-4C6C-B0C1-7E3E35EC7B94}" destId="{278FC964-9628-4299-864C-FE4FF2FADFF9}" srcOrd="1" destOrd="0" presId="urn:microsoft.com/office/officeart/2005/8/layout/vList2"/>
    <dgm:cxn modelId="{F02BF677-882E-4043-9327-7529F9F9DD35}" type="presParOf" srcId="{C8D2154E-E857-4C6C-B0C1-7E3E35EC7B94}" destId="{3A67FFB9-1A97-4CEB-A975-C6DFB528F514}" srcOrd="2" destOrd="0" presId="urn:microsoft.com/office/officeart/2005/8/layout/vList2"/>
    <dgm:cxn modelId="{0883AA75-959B-47CC-8936-D127C821F207}" type="presParOf" srcId="{C8D2154E-E857-4C6C-B0C1-7E3E35EC7B94}" destId="{86BB37D5-DAE3-42F9-A8B4-D300668B8069}" srcOrd="3" destOrd="0" presId="urn:microsoft.com/office/officeart/2005/8/layout/vList2"/>
    <dgm:cxn modelId="{03C3B8D1-108E-4876-B1B4-C7A402832EC3}" type="presParOf" srcId="{C8D2154E-E857-4C6C-B0C1-7E3E35EC7B94}" destId="{1BA7B678-B5C9-4549-9248-A1AC0EB5AEA7}" srcOrd="4" destOrd="0" presId="urn:microsoft.com/office/officeart/2005/8/layout/vList2"/>
    <dgm:cxn modelId="{28B25CCD-6D08-4AA6-8D8E-0907FFECFB7E}" type="presParOf" srcId="{C8D2154E-E857-4C6C-B0C1-7E3E35EC7B94}" destId="{3576CB88-3AA3-4A85-9C1D-EB81D708E30B}" srcOrd="5" destOrd="0" presId="urn:microsoft.com/office/officeart/2005/8/layout/vList2"/>
    <dgm:cxn modelId="{C3A86F27-2C93-4BEF-A629-42FE5B03E974}" type="presParOf" srcId="{C8D2154E-E857-4C6C-B0C1-7E3E35EC7B94}" destId="{ABE2C930-9269-46DA-BEE6-90155BEC3556}" srcOrd="6" destOrd="0" presId="urn:microsoft.com/office/officeart/2005/8/layout/vList2"/>
    <dgm:cxn modelId="{4C4BCFE5-B464-4269-91C0-E079791CEE2F}" type="presParOf" srcId="{C8D2154E-E857-4C6C-B0C1-7E3E35EC7B94}" destId="{A2F07D5E-0F48-4921-A749-32D85A2D3C16}" srcOrd="7" destOrd="0" presId="urn:microsoft.com/office/officeart/2005/8/layout/vList2"/>
    <dgm:cxn modelId="{4A246EA7-AFE3-4220-BB95-181A5D678DE8}" type="presParOf" srcId="{C8D2154E-E857-4C6C-B0C1-7E3E35EC7B94}" destId="{8104D2F0-223C-47DF-95D0-74828E472D86}" srcOrd="8" destOrd="0" presId="urn:microsoft.com/office/officeart/2005/8/layout/vList2"/>
    <dgm:cxn modelId="{57D82D07-9080-45BA-9095-529AD5396122}" type="presParOf" srcId="{C8D2154E-E857-4C6C-B0C1-7E3E35EC7B94}" destId="{F1C66C50-5A56-4E2F-9680-BB36EAD0A000}" srcOrd="9" destOrd="0" presId="urn:microsoft.com/office/officeart/2005/8/layout/vList2"/>
    <dgm:cxn modelId="{A8FFD59B-E3EB-4FCF-AD98-575D0ABFDA75}" type="presParOf" srcId="{C8D2154E-E857-4C6C-B0C1-7E3E35EC7B94}" destId="{5B718C77-CFA4-46CE-9F3E-4B0E77620CF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BB3869-2DF3-4A03-856B-EE58AF992DE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FF88C4-D25E-4A00-88E6-64FDDEAC192B}">
      <dgm:prSet phldrT="[Текст]" custT="1"/>
      <dgm:spPr/>
      <dgm:t>
        <a:bodyPr/>
        <a:lstStyle/>
        <a:p>
          <a:r>
            <a:rPr lang="uk-UA" sz="1600" dirty="0" smtClean="0"/>
            <a:t>Прийом заяв</a:t>
          </a:r>
          <a:endParaRPr lang="ru-RU" sz="1600" dirty="0"/>
        </a:p>
      </dgm:t>
    </dgm:pt>
    <dgm:pt modelId="{4E432A3F-6F4A-4DE1-B740-3BF132E9FF74}" type="parTrans" cxnId="{BD715A38-6C2B-4D0C-883A-BEB4BB26AE9C}">
      <dgm:prSet/>
      <dgm:spPr/>
      <dgm:t>
        <a:bodyPr/>
        <a:lstStyle/>
        <a:p>
          <a:endParaRPr lang="ru-RU"/>
        </a:p>
      </dgm:t>
    </dgm:pt>
    <dgm:pt modelId="{1C04FA11-3468-4D0F-B781-B8B19487EEBE}" type="sibTrans" cxnId="{BD715A38-6C2B-4D0C-883A-BEB4BB26AE9C}">
      <dgm:prSet/>
      <dgm:spPr/>
      <dgm:t>
        <a:bodyPr/>
        <a:lstStyle/>
        <a:p>
          <a:endParaRPr lang="ru-RU"/>
        </a:p>
      </dgm:t>
    </dgm:pt>
    <dgm:pt modelId="{90A34462-3DF8-4665-9C7A-63140994C44E}">
      <dgm:prSet phldrT="[Текст]" custT="1"/>
      <dgm:spPr/>
      <dgm:t>
        <a:bodyPr/>
        <a:lstStyle/>
        <a:p>
          <a:pPr algn="l"/>
          <a:r>
            <a:rPr lang="uk-UA" sz="1600" dirty="0" smtClean="0"/>
            <a:t>Зона інформування</a:t>
          </a:r>
          <a:endParaRPr lang="ru-RU" sz="1600" dirty="0"/>
        </a:p>
      </dgm:t>
    </dgm:pt>
    <dgm:pt modelId="{A95713C8-FA32-4127-9834-320F1CED338B}" type="parTrans" cxnId="{B6EAD3C0-86D8-4689-AF41-38EBF170FE4B}">
      <dgm:prSet/>
      <dgm:spPr/>
      <dgm:t>
        <a:bodyPr/>
        <a:lstStyle/>
        <a:p>
          <a:endParaRPr lang="ru-RU"/>
        </a:p>
      </dgm:t>
    </dgm:pt>
    <dgm:pt modelId="{F3001D0D-F9F2-4014-8738-CE8197295ED6}" type="sibTrans" cxnId="{B6EAD3C0-86D8-4689-AF41-38EBF170FE4B}">
      <dgm:prSet/>
      <dgm:spPr/>
      <dgm:t>
        <a:bodyPr/>
        <a:lstStyle/>
        <a:p>
          <a:endParaRPr lang="ru-RU"/>
        </a:p>
      </dgm:t>
    </dgm:pt>
    <dgm:pt modelId="{7B8FB28F-18D3-40C9-8352-168EB332BC23}">
      <dgm:prSet phldrT="[Текст]" custT="1"/>
      <dgm:spPr/>
      <dgm:t>
        <a:bodyPr/>
        <a:lstStyle/>
        <a:p>
          <a:pPr algn="l"/>
          <a:r>
            <a:rPr lang="uk-UA" sz="1600" dirty="0" smtClean="0"/>
            <a:t>Координація віддалених робочих місць (старости)</a:t>
          </a:r>
          <a:endParaRPr lang="ru-RU" sz="1600" dirty="0"/>
        </a:p>
      </dgm:t>
    </dgm:pt>
    <dgm:pt modelId="{6F616437-C878-47D7-BE0A-B6F038B7C82B}" type="parTrans" cxnId="{381B32E1-994F-413D-BE1F-4A73A57219B7}">
      <dgm:prSet/>
      <dgm:spPr/>
      <dgm:t>
        <a:bodyPr/>
        <a:lstStyle/>
        <a:p>
          <a:endParaRPr lang="ru-RU"/>
        </a:p>
      </dgm:t>
    </dgm:pt>
    <dgm:pt modelId="{FBCE2A53-073E-4B82-B3A5-016EDC7E2790}" type="sibTrans" cxnId="{381B32E1-994F-413D-BE1F-4A73A57219B7}">
      <dgm:prSet/>
      <dgm:spPr/>
      <dgm:t>
        <a:bodyPr/>
        <a:lstStyle/>
        <a:p>
          <a:endParaRPr lang="ru-RU"/>
        </a:p>
      </dgm:t>
    </dgm:pt>
    <dgm:pt modelId="{B4F25359-27E8-44AD-9C2B-DB1F4AEC8AE4}">
      <dgm:prSet phldrT="[Текст]" custT="1"/>
      <dgm:spPr/>
      <dgm:t>
        <a:bodyPr/>
        <a:lstStyle/>
        <a:p>
          <a:r>
            <a:rPr lang="uk-UA" sz="1600" dirty="0" smtClean="0"/>
            <a:t>Оформлення результату</a:t>
          </a:r>
          <a:endParaRPr lang="ru-RU" sz="1600" dirty="0"/>
        </a:p>
      </dgm:t>
    </dgm:pt>
    <dgm:pt modelId="{CC88D958-D7EE-4010-8F36-51BB609DD802}" type="parTrans" cxnId="{7BC24DA3-2AD2-41F7-A67F-0C935E9DC9DA}">
      <dgm:prSet/>
      <dgm:spPr/>
      <dgm:t>
        <a:bodyPr/>
        <a:lstStyle/>
        <a:p>
          <a:endParaRPr lang="ru-RU"/>
        </a:p>
      </dgm:t>
    </dgm:pt>
    <dgm:pt modelId="{679FE1B3-E939-4F3C-BC9E-E486DE556131}" type="sibTrans" cxnId="{7BC24DA3-2AD2-41F7-A67F-0C935E9DC9DA}">
      <dgm:prSet/>
      <dgm:spPr/>
      <dgm:t>
        <a:bodyPr/>
        <a:lstStyle/>
        <a:p>
          <a:endParaRPr lang="ru-RU"/>
        </a:p>
      </dgm:t>
    </dgm:pt>
    <dgm:pt modelId="{327E4336-63C3-4A87-8B1A-8A27743E951E}">
      <dgm:prSet phldrT="[Текст]" custT="1"/>
      <dgm:spPr/>
      <dgm:t>
        <a:bodyPr/>
        <a:lstStyle/>
        <a:p>
          <a:pPr algn="l"/>
          <a:r>
            <a:rPr lang="uk-UA" sz="1600" dirty="0" smtClean="0"/>
            <a:t>Оформлення результатів послуг</a:t>
          </a:r>
          <a:endParaRPr lang="ru-RU" sz="1600" dirty="0"/>
        </a:p>
      </dgm:t>
    </dgm:pt>
    <dgm:pt modelId="{097D42F3-A8B6-4C3D-8887-44607C475BA2}" type="parTrans" cxnId="{02A2D315-2146-4982-80F2-DDDDF4214A7D}">
      <dgm:prSet/>
      <dgm:spPr/>
      <dgm:t>
        <a:bodyPr/>
        <a:lstStyle/>
        <a:p>
          <a:endParaRPr lang="ru-RU"/>
        </a:p>
      </dgm:t>
    </dgm:pt>
    <dgm:pt modelId="{F9F45B8A-D0C4-4536-9677-6221A156281B}" type="sibTrans" cxnId="{02A2D315-2146-4982-80F2-DDDDF4214A7D}">
      <dgm:prSet/>
      <dgm:spPr/>
      <dgm:t>
        <a:bodyPr/>
        <a:lstStyle/>
        <a:p>
          <a:endParaRPr lang="ru-RU"/>
        </a:p>
      </dgm:t>
    </dgm:pt>
    <dgm:pt modelId="{0D9A277E-7AFE-4873-BC58-B138F63D4158}">
      <dgm:prSet phldrT="[Текст]" custT="1"/>
      <dgm:spPr/>
      <dgm:t>
        <a:bodyPr/>
        <a:lstStyle/>
        <a:p>
          <a:r>
            <a:rPr lang="uk-UA" sz="1600" dirty="0" smtClean="0"/>
            <a:t>Організація діловодства </a:t>
          </a:r>
          <a:endParaRPr lang="ru-RU" sz="1600" dirty="0"/>
        </a:p>
      </dgm:t>
    </dgm:pt>
    <dgm:pt modelId="{094092CE-C9DE-4ACF-BD68-F2A9265D382A}" type="parTrans" cxnId="{1CB6A8C2-4EC5-48D6-92B1-4A7FB8988C99}">
      <dgm:prSet/>
      <dgm:spPr/>
      <dgm:t>
        <a:bodyPr/>
        <a:lstStyle/>
        <a:p>
          <a:endParaRPr lang="ru-RU"/>
        </a:p>
      </dgm:t>
    </dgm:pt>
    <dgm:pt modelId="{5BA74BED-145C-4853-84F5-07E2B7C346A4}" type="sibTrans" cxnId="{1CB6A8C2-4EC5-48D6-92B1-4A7FB8988C99}">
      <dgm:prSet/>
      <dgm:spPr/>
      <dgm:t>
        <a:bodyPr/>
        <a:lstStyle/>
        <a:p>
          <a:endParaRPr lang="ru-RU"/>
        </a:p>
      </dgm:t>
    </dgm:pt>
    <dgm:pt modelId="{EEE92A01-ADB9-461F-A8D6-4879C50C4559}">
      <dgm:prSet phldrT="[Текст]" custT="1"/>
      <dgm:spPr/>
      <dgm:t>
        <a:bodyPr/>
        <a:lstStyle/>
        <a:p>
          <a:r>
            <a:rPr lang="uk-UA" sz="1600" dirty="0" smtClean="0"/>
            <a:t>Перевірка документів на відповідність</a:t>
          </a:r>
          <a:endParaRPr lang="ru-RU" sz="1600" dirty="0"/>
        </a:p>
      </dgm:t>
    </dgm:pt>
    <dgm:pt modelId="{893F77FE-FCEB-4C10-9451-CBF31D8F9EA7}" type="parTrans" cxnId="{0A245D38-EC27-48E4-BD91-AD560603F4E7}">
      <dgm:prSet/>
      <dgm:spPr/>
      <dgm:t>
        <a:bodyPr/>
        <a:lstStyle/>
        <a:p>
          <a:endParaRPr lang="ru-RU"/>
        </a:p>
      </dgm:t>
    </dgm:pt>
    <dgm:pt modelId="{1FFA6C6D-2C02-4402-8D25-926C3EEDBB19}" type="sibTrans" cxnId="{0A245D38-EC27-48E4-BD91-AD560603F4E7}">
      <dgm:prSet/>
      <dgm:spPr/>
      <dgm:t>
        <a:bodyPr/>
        <a:lstStyle/>
        <a:p>
          <a:endParaRPr lang="ru-RU"/>
        </a:p>
      </dgm:t>
    </dgm:pt>
    <dgm:pt modelId="{01F7E941-51D2-488E-9B74-E35126007759}">
      <dgm:prSet phldrT="[Текст]" custT="1"/>
      <dgm:spPr/>
      <dgm:t>
        <a:bodyPr/>
        <a:lstStyle/>
        <a:p>
          <a:pPr algn="l"/>
          <a:r>
            <a:rPr lang="uk-UA" sz="1600" dirty="0" smtClean="0"/>
            <a:t>СМС-розсилання</a:t>
          </a:r>
          <a:endParaRPr lang="ru-RU" sz="1600" dirty="0"/>
        </a:p>
      </dgm:t>
    </dgm:pt>
    <dgm:pt modelId="{E646FAA8-7AE3-4078-B74E-CAEB600393B7}" type="parTrans" cxnId="{5EC9DC9B-B3BC-40BB-A5CC-44EDD5427E08}">
      <dgm:prSet/>
      <dgm:spPr/>
      <dgm:t>
        <a:bodyPr/>
        <a:lstStyle/>
        <a:p>
          <a:endParaRPr lang="ru-RU"/>
        </a:p>
      </dgm:t>
    </dgm:pt>
    <dgm:pt modelId="{0CEF19C4-0B33-46C8-929F-9D0B6403642F}" type="sibTrans" cxnId="{5EC9DC9B-B3BC-40BB-A5CC-44EDD5427E08}">
      <dgm:prSet/>
      <dgm:spPr/>
      <dgm:t>
        <a:bodyPr/>
        <a:lstStyle/>
        <a:p>
          <a:endParaRPr lang="ru-RU"/>
        </a:p>
      </dgm:t>
    </dgm:pt>
    <dgm:pt modelId="{4D435475-41D5-4C54-BCAC-853D009DF34E}">
      <dgm:prSet phldrT="[Текст]" custT="1"/>
      <dgm:spPr/>
      <dgm:t>
        <a:bodyPr/>
        <a:lstStyle/>
        <a:p>
          <a:pPr algn="l"/>
          <a:r>
            <a:rPr lang="uk-UA" sz="1600" dirty="0" smtClean="0"/>
            <a:t>Контроль виконання</a:t>
          </a:r>
          <a:endParaRPr lang="ru-RU" sz="1600" dirty="0"/>
        </a:p>
      </dgm:t>
    </dgm:pt>
    <dgm:pt modelId="{D8044891-A620-4291-ABEE-68F6FC790CDB}" type="parTrans" cxnId="{DF6BF65C-37E4-4979-989B-7573AE414C5B}">
      <dgm:prSet/>
      <dgm:spPr/>
      <dgm:t>
        <a:bodyPr/>
        <a:lstStyle/>
        <a:p>
          <a:endParaRPr lang="ru-RU"/>
        </a:p>
      </dgm:t>
    </dgm:pt>
    <dgm:pt modelId="{7DA10063-8F53-4B1E-A30A-EA29CCF1FEBE}" type="sibTrans" cxnId="{DF6BF65C-37E4-4979-989B-7573AE414C5B}">
      <dgm:prSet/>
      <dgm:spPr/>
      <dgm:t>
        <a:bodyPr/>
        <a:lstStyle/>
        <a:p>
          <a:endParaRPr lang="ru-RU"/>
        </a:p>
      </dgm:t>
    </dgm:pt>
    <dgm:pt modelId="{72A2356E-2C9C-48E0-B6DB-75C9B826E1B1}">
      <dgm:prSet phldrT="[Текст]" custT="1"/>
      <dgm:spPr/>
      <dgm:t>
        <a:bodyPr/>
        <a:lstStyle/>
        <a:p>
          <a:pPr algn="l"/>
          <a:r>
            <a:rPr lang="uk-UA" sz="1600" dirty="0" smtClean="0"/>
            <a:t>Адміністративні послуги</a:t>
          </a:r>
          <a:endParaRPr lang="ru-RU" sz="1600" dirty="0"/>
        </a:p>
      </dgm:t>
    </dgm:pt>
    <dgm:pt modelId="{B763A7E7-FA59-4352-B04D-DDA08D527B2D}" type="parTrans" cxnId="{6E4B5F82-B6B5-449C-9FC5-C9814104A328}">
      <dgm:prSet/>
      <dgm:spPr/>
      <dgm:t>
        <a:bodyPr/>
        <a:lstStyle/>
        <a:p>
          <a:endParaRPr lang="ru-RU"/>
        </a:p>
      </dgm:t>
    </dgm:pt>
    <dgm:pt modelId="{5D69E678-AC1C-427D-997D-2E7E8C7D7309}" type="sibTrans" cxnId="{6E4B5F82-B6B5-449C-9FC5-C9814104A328}">
      <dgm:prSet/>
      <dgm:spPr/>
      <dgm:t>
        <a:bodyPr/>
        <a:lstStyle/>
        <a:p>
          <a:endParaRPr lang="ru-RU"/>
        </a:p>
      </dgm:t>
    </dgm:pt>
    <dgm:pt modelId="{87826DB5-B786-46B8-842E-02D3B0AE19FC}">
      <dgm:prSet phldrT="[Текст]" custT="1"/>
      <dgm:spPr/>
      <dgm:t>
        <a:bodyPr/>
        <a:lstStyle/>
        <a:p>
          <a:pPr algn="just"/>
          <a:r>
            <a:rPr lang="uk-UA" sz="1600" dirty="0" smtClean="0"/>
            <a:t>Звернення громадян</a:t>
          </a:r>
          <a:endParaRPr lang="ru-RU" sz="1600" dirty="0"/>
        </a:p>
      </dgm:t>
    </dgm:pt>
    <dgm:pt modelId="{5277357E-5ED1-4DA7-93B5-341A76B7BD23}" type="parTrans" cxnId="{AB4F394E-47D2-4295-90BA-F01BA976D62A}">
      <dgm:prSet/>
      <dgm:spPr/>
      <dgm:t>
        <a:bodyPr/>
        <a:lstStyle/>
        <a:p>
          <a:endParaRPr lang="ru-RU"/>
        </a:p>
      </dgm:t>
    </dgm:pt>
    <dgm:pt modelId="{05D7E69F-E3CC-45C8-A381-67C72551CA43}" type="sibTrans" cxnId="{AB4F394E-47D2-4295-90BA-F01BA976D62A}">
      <dgm:prSet/>
      <dgm:spPr/>
      <dgm:t>
        <a:bodyPr/>
        <a:lstStyle/>
        <a:p>
          <a:endParaRPr lang="ru-RU"/>
        </a:p>
      </dgm:t>
    </dgm:pt>
    <dgm:pt modelId="{84E5E135-6C8B-4802-A0D8-39FF8A900F4E}">
      <dgm:prSet phldrT="[Текст]" custT="1"/>
      <dgm:spPr/>
      <dgm:t>
        <a:bodyPr/>
        <a:lstStyle/>
        <a:p>
          <a:pPr algn="l"/>
          <a:r>
            <a:rPr lang="uk-UA" sz="1600" dirty="0" smtClean="0"/>
            <a:t>Запис на особистий прийом</a:t>
          </a:r>
          <a:endParaRPr lang="ru-RU" sz="1600" dirty="0"/>
        </a:p>
      </dgm:t>
    </dgm:pt>
    <dgm:pt modelId="{195485A9-4522-47E1-9E63-4A5F461F4DE4}" type="parTrans" cxnId="{45D0F9B1-DA31-4FD1-BA09-56F47E2B6417}">
      <dgm:prSet/>
      <dgm:spPr/>
      <dgm:t>
        <a:bodyPr/>
        <a:lstStyle/>
        <a:p>
          <a:endParaRPr lang="ru-RU"/>
        </a:p>
      </dgm:t>
    </dgm:pt>
    <dgm:pt modelId="{DD1BED65-DA2F-45D2-8BDE-1106BC04A28C}" type="sibTrans" cxnId="{45D0F9B1-DA31-4FD1-BA09-56F47E2B6417}">
      <dgm:prSet/>
      <dgm:spPr/>
      <dgm:t>
        <a:bodyPr/>
        <a:lstStyle/>
        <a:p>
          <a:endParaRPr lang="ru-RU"/>
        </a:p>
      </dgm:t>
    </dgm:pt>
    <dgm:pt modelId="{44596890-1131-4F93-A3FB-10F44F94FD41}">
      <dgm:prSet phldrT="[Текст]" custT="1"/>
      <dgm:spPr/>
      <dgm:t>
        <a:bodyPr/>
        <a:lstStyle/>
        <a:p>
          <a:pPr algn="l"/>
          <a:r>
            <a:rPr lang="uk-UA" sz="1600" dirty="0" smtClean="0"/>
            <a:t>Запити на інформацію</a:t>
          </a:r>
          <a:endParaRPr lang="ru-RU" sz="1600" dirty="0"/>
        </a:p>
      </dgm:t>
    </dgm:pt>
    <dgm:pt modelId="{31676790-01E5-4E6C-B7A3-A3712851894B}" type="parTrans" cxnId="{6755D993-627E-4B0E-96C7-A6EFCE56BEB0}">
      <dgm:prSet/>
      <dgm:spPr/>
      <dgm:t>
        <a:bodyPr/>
        <a:lstStyle/>
        <a:p>
          <a:endParaRPr lang="ru-RU"/>
        </a:p>
      </dgm:t>
    </dgm:pt>
    <dgm:pt modelId="{E5AF12F1-BAE7-4C46-BF48-977465E5F6C1}" type="sibTrans" cxnId="{6755D993-627E-4B0E-96C7-A6EFCE56BEB0}">
      <dgm:prSet/>
      <dgm:spPr/>
      <dgm:t>
        <a:bodyPr/>
        <a:lstStyle/>
        <a:p>
          <a:endParaRPr lang="ru-RU"/>
        </a:p>
      </dgm:t>
    </dgm:pt>
    <dgm:pt modelId="{2400F4B3-EB8D-450F-98A9-8F6D1BAFACD5}">
      <dgm:prSet phldrT="[Текст]" custT="1"/>
      <dgm:spPr/>
      <dgm:t>
        <a:bodyPr/>
        <a:lstStyle/>
        <a:p>
          <a:pPr algn="l"/>
          <a:r>
            <a:rPr lang="uk-UA" sz="1600" dirty="0" smtClean="0"/>
            <a:t>Депутатські звернення</a:t>
          </a:r>
          <a:endParaRPr lang="ru-RU" sz="1600" dirty="0"/>
        </a:p>
      </dgm:t>
    </dgm:pt>
    <dgm:pt modelId="{504673AF-5E51-4B3E-BF98-3C35368B3621}" type="parTrans" cxnId="{5C22314E-8EBB-4415-B5B1-01F6F2D5792D}">
      <dgm:prSet/>
      <dgm:spPr/>
      <dgm:t>
        <a:bodyPr/>
        <a:lstStyle/>
        <a:p>
          <a:endParaRPr lang="ru-RU"/>
        </a:p>
      </dgm:t>
    </dgm:pt>
    <dgm:pt modelId="{73A8DD05-F520-4D70-8E52-0A78ED58768A}" type="sibTrans" cxnId="{5C22314E-8EBB-4415-B5B1-01F6F2D5792D}">
      <dgm:prSet/>
      <dgm:spPr/>
      <dgm:t>
        <a:bodyPr/>
        <a:lstStyle/>
        <a:p>
          <a:endParaRPr lang="ru-RU"/>
        </a:p>
      </dgm:t>
    </dgm:pt>
    <dgm:pt modelId="{C0FC889E-797B-4A0C-ABC9-912E6E388044}">
      <dgm:prSet phldrT="[Текст]" custT="1"/>
      <dgm:spPr/>
      <dgm:t>
        <a:bodyPr/>
        <a:lstStyle/>
        <a:p>
          <a:pPr algn="l"/>
          <a:r>
            <a:rPr lang="uk-UA" sz="1600" dirty="0" smtClean="0"/>
            <a:t>Пошук архівних документів</a:t>
          </a:r>
          <a:endParaRPr lang="ru-RU" sz="1600" dirty="0"/>
        </a:p>
      </dgm:t>
    </dgm:pt>
    <dgm:pt modelId="{C85A1FE8-7087-4819-B3B9-BBC7AB2F6A5C}" type="parTrans" cxnId="{92D2B3E8-E0CF-460F-ACD9-97F8C9A8EFC2}">
      <dgm:prSet/>
      <dgm:spPr/>
      <dgm:t>
        <a:bodyPr/>
        <a:lstStyle/>
        <a:p>
          <a:endParaRPr lang="ru-RU"/>
        </a:p>
      </dgm:t>
    </dgm:pt>
    <dgm:pt modelId="{BB863372-4C34-4CC1-AA43-F2974517CB5C}" type="sibTrans" cxnId="{92D2B3E8-E0CF-460F-ACD9-97F8C9A8EFC2}">
      <dgm:prSet/>
      <dgm:spPr/>
      <dgm:t>
        <a:bodyPr/>
        <a:lstStyle/>
        <a:p>
          <a:endParaRPr lang="ru-RU"/>
        </a:p>
      </dgm:t>
    </dgm:pt>
    <dgm:pt modelId="{28DC68A8-580B-46E6-B79A-0139B6089B9F}">
      <dgm:prSet phldrT="[Текст]" custT="1"/>
      <dgm:spPr/>
      <dgm:t>
        <a:bodyPr/>
        <a:lstStyle/>
        <a:p>
          <a:r>
            <a:rPr lang="uk-UA" sz="1600" dirty="0" smtClean="0"/>
            <a:t>Організація засідань виконкому, нарад</a:t>
          </a:r>
          <a:endParaRPr lang="ru-RU" sz="1600" dirty="0"/>
        </a:p>
      </dgm:t>
    </dgm:pt>
    <dgm:pt modelId="{1AF6298A-E4AC-4C3D-A460-2EA21B22550D}" type="parTrans" cxnId="{AEFB99F6-689E-4940-9FE8-71D2207DD0E0}">
      <dgm:prSet/>
      <dgm:spPr/>
      <dgm:t>
        <a:bodyPr/>
        <a:lstStyle/>
        <a:p>
          <a:endParaRPr lang="ru-RU"/>
        </a:p>
      </dgm:t>
    </dgm:pt>
    <dgm:pt modelId="{54F8222F-2DED-4D7A-8D82-473F5CC04BFA}" type="sibTrans" cxnId="{AEFB99F6-689E-4940-9FE8-71D2207DD0E0}">
      <dgm:prSet/>
      <dgm:spPr/>
      <dgm:t>
        <a:bodyPr/>
        <a:lstStyle/>
        <a:p>
          <a:endParaRPr lang="ru-RU"/>
        </a:p>
      </dgm:t>
    </dgm:pt>
    <dgm:pt modelId="{1E567DDD-0BA4-48FB-9367-20F6E63934B3}">
      <dgm:prSet phldrT="[Текст]" custT="1"/>
      <dgm:spPr/>
      <dgm:t>
        <a:bodyPr/>
        <a:lstStyle/>
        <a:p>
          <a:r>
            <a:rPr lang="uk-UA" sz="1600" dirty="0" smtClean="0"/>
            <a:t>Реєстрація та розсилання розпорядчих документів</a:t>
          </a:r>
          <a:endParaRPr lang="ru-RU" sz="1600" dirty="0"/>
        </a:p>
      </dgm:t>
    </dgm:pt>
    <dgm:pt modelId="{E084DBB5-15E1-4D70-AD49-79057876A840}" type="parTrans" cxnId="{2F0F4F0B-A391-4F7F-B6AE-11E5895D6327}">
      <dgm:prSet/>
      <dgm:spPr/>
      <dgm:t>
        <a:bodyPr/>
        <a:lstStyle/>
        <a:p>
          <a:endParaRPr lang="ru-RU"/>
        </a:p>
      </dgm:t>
    </dgm:pt>
    <dgm:pt modelId="{D61D6E92-AFC2-4B38-86B6-4AD17D9B476D}" type="sibTrans" cxnId="{2F0F4F0B-A391-4F7F-B6AE-11E5895D6327}">
      <dgm:prSet/>
      <dgm:spPr/>
      <dgm:t>
        <a:bodyPr/>
        <a:lstStyle/>
        <a:p>
          <a:endParaRPr lang="ru-RU"/>
        </a:p>
      </dgm:t>
    </dgm:pt>
    <dgm:pt modelId="{64032ABA-B193-4A60-8082-881848C7CCAA}">
      <dgm:prSet phldrT="[Текст]" custT="1"/>
      <dgm:spPr/>
      <dgm:t>
        <a:bodyPr/>
        <a:lstStyle/>
        <a:p>
          <a:r>
            <a:rPr lang="uk-UA" sz="1600" dirty="0" smtClean="0"/>
            <a:t>Передача документів до архіву</a:t>
          </a:r>
          <a:endParaRPr lang="ru-RU" sz="1600" dirty="0"/>
        </a:p>
      </dgm:t>
    </dgm:pt>
    <dgm:pt modelId="{2F7BB5C8-9C72-4D70-95B6-2BE0CB95FFC0}" type="parTrans" cxnId="{87E2CDA3-2D33-4476-8370-5A355CCA5ECC}">
      <dgm:prSet/>
      <dgm:spPr/>
      <dgm:t>
        <a:bodyPr/>
        <a:lstStyle/>
        <a:p>
          <a:endParaRPr lang="ru-RU"/>
        </a:p>
      </dgm:t>
    </dgm:pt>
    <dgm:pt modelId="{BA17874F-B5B2-4BF7-9B6B-902A966E3FB5}" type="sibTrans" cxnId="{87E2CDA3-2D33-4476-8370-5A355CCA5ECC}">
      <dgm:prSet/>
      <dgm:spPr/>
      <dgm:t>
        <a:bodyPr/>
        <a:lstStyle/>
        <a:p>
          <a:endParaRPr lang="ru-RU"/>
        </a:p>
      </dgm:t>
    </dgm:pt>
    <dgm:pt modelId="{978B16F9-33E5-4DC7-A9DC-A0C04ACB299B}">
      <dgm:prSet phldrT="[Текст]" custT="1"/>
      <dgm:spPr/>
      <dgm:t>
        <a:bodyPr/>
        <a:lstStyle/>
        <a:p>
          <a:pPr algn="l"/>
          <a:r>
            <a:rPr lang="uk-UA" sz="1600" dirty="0" smtClean="0"/>
            <a:t>Розміщення інформаційних та технологічних карток</a:t>
          </a:r>
          <a:endParaRPr lang="ru-RU" sz="1600" dirty="0"/>
        </a:p>
      </dgm:t>
    </dgm:pt>
    <dgm:pt modelId="{71EF2BCD-AFE2-498E-A6A5-A83C80004861}" type="parTrans" cxnId="{77C66894-5766-4C03-B471-9522A9E88195}">
      <dgm:prSet/>
      <dgm:spPr/>
      <dgm:t>
        <a:bodyPr/>
        <a:lstStyle/>
        <a:p>
          <a:endParaRPr lang="ru-RU"/>
        </a:p>
      </dgm:t>
    </dgm:pt>
    <dgm:pt modelId="{017AD6C9-C174-4F03-B1CD-D66C5DD9B5DC}" type="sibTrans" cxnId="{77C66894-5766-4C03-B471-9522A9E88195}">
      <dgm:prSet/>
      <dgm:spPr/>
      <dgm:t>
        <a:bodyPr/>
        <a:lstStyle/>
        <a:p>
          <a:endParaRPr lang="ru-RU"/>
        </a:p>
      </dgm:t>
    </dgm:pt>
    <dgm:pt modelId="{8584AAD7-3A9D-4336-ACFC-1C4BD23B694C}">
      <dgm:prSet phldrT="[Текст]" custT="1"/>
      <dgm:spPr/>
      <dgm:t>
        <a:bodyPr/>
        <a:lstStyle/>
        <a:p>
          <a:r>
            <a:rPr lang="uk-UA" sz="1600" dirty="0" smtClean="0"/>
            <a:t>Оприлюднення документів</a:t>
          </a:r>
          <a:endParaRPr lang="ru-RU" sz="1600" dirty="0"/>
        </a:p>
      </dgm:t>
    </dgm:pt>
    <dgm:pt modelId="{03D0C7EC-C7FC-4FF9-8B46-DA4C06AED50E}" type="parTrans" cxnId="{ADC8D815-813E-4E41-90EB-BBFC41AC9B45}">
      <dgm:prSet/>
      <dgm:spPr/>
      <dgm:t>
        <a:bodyPr/>
        <a:lstStyle/>
        <a:p>
          <a:endParaRPr lang="ru-RU"/>
        </a:p>
      </dgm:t>
    </dgm:pt>
    <dgm:pt modelId="{5C989C0D-C14D-47D2-BB23-6CE99F30EC5A}" type="sibTrans" cxnId="{ADC8D815-813E-4E41-90EB-BBFC41AC9B45}">
      <dgm:prSet/>
      <dgm:spPr/>
      <dgm:t>
        <a:bodyPr/>
        <a:lstStyle/>
        <a:p>
          <a:endParaRPr lang="ru-RU"/>
        </a:p>
      </dgm:t>
    </dgm:pt>
    <dgm:pt modelId="{D7FE6767-7098-4E57-9A5F-0761FFF938D3}">
      <dgm:prSet phldrT="[Текст]" custT="1"/>
      <dgm:spPr/>
      <dgm:t>
        <a:bodyPr/>
        <a:lstStyle/>
        <a:p>
          <a:pPr algn="l"/>
          <a:r>
            <a:rPr lang="uk-UA" sz="1600" dirty="0" smtClean="0"/>
            <a:t>Місце для роботи із запитами на інформацію</a:t>
          </a:r>
          <a:endParaRPr lang="ru-RU" sz="1600" dirty="0"/>
        </a:p>
      </dgm:t>
    </dgm:pt>
    <dgm:pt modelId="{165FDD79-B91B-4351-AE95-605ED43E7B58}" type="parTrans" cxnId="{55D1EA70-D5AD-4959-82B6-F37356D36A2B}">
      <dgm:prSet/>
      <dgm:spPr/>
      <dgm:t>
        <a:bodyPr/>
        <a:lstStyle/>
        <a:p>
          <a:endParaRPr lang="ru-RU"/>
        </a:p>
      </dgm:t>
    </dgm:pt>
    <dgm:pt modelId="{479559E4-2281-48C0-9F3E-1741078823D3}" type="sibTrans" cxnId="{55D1EA70-D5AD-4959-82B6-F37356D36A2B}">
      <dgm:prSet/>
      <dgm:spPr/>
      <dgm:t>
        <a:bodyPr/>
        <a:lstStyle/>
        <a:p>
          <a:endParaRPr lang="ru-RU"/>
        </a:p>
      </dgm:t>
    </dgm:pt>
    <dgm:pt modelId="{77830755-15A1-4060-809A-33F842A396F1}">
      <dgm:prSet phldrT="[Текст]" custT="1"/>
      <dgm:spPr/>
      <dgm:t>
        <a:bodyPr/>
        <a:lstStyle/>
        <a:p>
          <a:r>
            <a:rPr lang="uk-UA" sz="1600" noProof="0" dirty="0" smtClean="0"/>
            <a:t>Засідання експертної комісії</a:t>
          </a:r>
          <a:endParaRPr lang="uk-UA" sz="1600" noProof="0" dirty="0"/>
        </a:p>
      </dgm:t>
    </dgm:pt>
    <dgm:pt modelId="{DAFD8008-0413-4485-AC01-4DCF8652AEF2}" type="parTrans" cxnId="{EF4914BF-1E87-4D35-AC1D-960D483BDA5F}">
      <dgm:prSet/>
      <dgm:spPr/>
      <dgm:t>
        <a:bodyPr/>
        <a:lstStyle/>
        <a:p>
          <a:endParaRPr lang="uk-UA"/>
        </a:p>
      </dgm:t>
    </dgm:pt>
    <dgm:pt modelId="{A424FA56-6551-4A3C-9F6C-0DA1D6F6039E}" type="sibTrans" cxnId="{EF4914BF-1E87-4D35-AC1D-960D483BDA5F}">
      <dgm:prSet/>
      <dgm:spPr/>
      <dgm:t>
        <a:bodyPr/>
        <a:lstStyle/>
        <a:p>
          <a:endParaRPr lang="uk-UA"/>
        </a:p>
      </dgm:t>
    </dgm:pt>
    <dgm:pt modelId="{D2895D56-53D4-4099-979C-BE2F009CD351}">
      <dgm:prSet phldrT="[Текст]" custT="1"/>
      <dgm:spPr/>
      <dgm:t>
        <a:bodyPr/>
        <a:lstStyle/>
        <a:p>
          <a:pPr algn="just"/>
          <a:r>
            <a:rPr lang="uk-UA" sz="1600" dirty="0" smtClean="0"/>
            <a:t>Відправка листів</a:t>
          </a:r>
          <a:endParaRPr lang="ru-RU" sz="1600" dirty="0"/>
        </a:p>
      </dgm:t>
    </dgm:pt>
    <dgm:pt modelId="{0860723F-FFD7-434B-BB2E-D92B658ACD58}" type="parTrans" cxnId="{05D3482B-2C7D-4168-A664-98D4A8E33F96}">
      <dgm:prSet/>
      <dgm:spPr/>
      <dgm:t>
        <a:bodyPr/>
        <a:lstStyle/>
        <a:p>
          <a:endParaRPr lang="ru-RU"/>
        </a:p>
      </dgm:t>
    </dgm:pt>
    <dgm:pt modelId="{0FDA1CAF-AE62-4BC4-B3B3-661C31B23CA9}" type="sibTrans" cxnId="{05D3482B-2C7D-4168-A664-98D4A8E33F96}">
      <dgm:prSet/>
      <dgm:spPr/>
      <dgm:t>
        <a:bodyPr/>
        <a:lstStyle/>
        <a:p>
          <a:endParaRPr lang="ru-RU"/>
        </a:p>
      </dgm:t>
    </dgm:pt>
    <dgm:pt modelId="{DEB00BA7-F2D0-4F2B-BD42-4B7A97078A7C}">
      <dgm:prSet phldrT="[Текст]" custT="1"/>
      <dgm:spPr/>
      <dgm:t>
        <a:bodyPr/>
        <a:lstStyle/>
        <a:p>
          <a:pPr algn="l"/>
          <a:r>
            <a:rPr lang="uk-UA" sz="1600" dirty="0" smtClean="0"/>
            <a:t>Видача результату  через старостинські округи</a:t>
          </a:r>
          <a:endParaRPr lang="ru-RU" sz="1600" dirty="0"/>
        </a:p>
      </dgm:t>
    </dgm:pt>
    <dgm:pt modelId="{A9BF6031-37DD-433E-A4B4-0AFCDF447EA5}" type="parTrans" cxnId="{4BA2D60F-AAE1-4712-86A6-EDEC725D259F}">
      <dgm:prSet/>
      <dgm:spPr/>
      <dgm:t>
        <a:bodyPr/>
        <a:lstStyle/>
        <a:p>
          <a:endParaRPr lang="ru-RU"/>
        </a:p>
      </dgm:t>
    </dgm:pt>
    <dgm:pt modelId="{BB061186-E63A-44A9-B907-F427EF40A7D8}" type="sibTrans" cxnId="{4BA2D60F-AAE1-4712-86A6-EDEC725D259F}">
      <dgm:prSet/>
      <dgm:spPr/>
      <dgm:t>
        <a:bodyPr/>
        <a:lstStyle/>
        <a:p>
          <a:endParaRPr lang="ru-RU"/>
        </a:p>
      </dgm:t>
    </dgm:pt>
    <dgm:pt modelId="{31F22036-18D9-4A19-AC36-28873DB4F62E}">
      <dgm:prSet phldrT="[Текст]" custT="1"/>
      <dgm:spPr/>
      <dgm:t>
        <a:bodyPr/>
        <a:lstStyle/>
        <a:p>
          <a:pPr algn="l"/>
          <a:r>
            <a:rPr lang="uk-UA" sz="1600" dirty="0" smtClean="0"/>
            <a:t>Направлення за належністю</a:t>
          </a:r>
          <a:endParaRPr lang="ru-RU" sz="1600" dirty="0"/>
        </a:p>
      </dgm:t>
    </dgm:pt>
    <dgm:pt modelId="{7DFE2A30-0F5C-4CED-A92B-6AD10B49B1E4}" type="parTrans" cxnId="{DF4D017C-08D1-4318-B603-B927F1A45688}">
      <dgm:prSet/>
      <dgm:spPr/>
      <dgm:t>
        <a:bodyPr/>
        <a:lstStyle/>
        <a:p>
          <a:endParaRPr lang="ru-RU"/>
        </a:p>
      </dgm:t>
    </dgm:pt>
    <dgm:pt modelId="{7E8B14C4-9C7D-4129-AAB2-E19A9853339F}" type="sibTrans" cxnId="{DF4D017C-08D1-4318-B603-B927F1A45688}">
      <dgm:prSet/>
      <dgm:spPr/>
      <dgm:t>
        <a:bodyPr/>
        <a:lstStyle/>
        <a:p>
          <a:endParaRPr lang="ru-RU"/>
        </a:p>
      </dgm:t>
    </dgm:pt>
    <dgm:pt modelId="{44C2A076-6E37-4337-B961-3CB3695952AC}">
      <dgm:prSet phldrT="[Текст]" custT="1"/>
      <dgm:spPr/>
      <dgm:t>
        <a:bodyPr/>
        <a:lstStyle/>
        <a:p>
          <a:pPr algn="l"/>
          <a:r>
            <a:rPr lang="uk-UA" sz="1600" dirty="0" smtClean="0"/>
            <a:t>Реєстрація вхідних документів</a:t>
          </a:r>
          <a:endParaRPr lang="ru-RU" sz="1600" dirty="0"/>
        </a:p>
      </dgm:t>
    </dgm:pt>
    <dgm:pt modelId="{EDCF59B5-0281-49CB-8E41-57390FE4D437}" type="parTrans" cxnId="{3955CA5B-F9B4-4A6B-AD04-A6E6FDA68DFF}">
      <dgm:prSet/>
      <dgm:spPr/>
      <dgm:t>
        <a:bodyPr/>
        <a:lstStyle/>
        <a:p>
          <a:endParaRPr lang="ru-RU"/>
        </a:p>
      </dgm:t>
    </dgm:pt>
    <dgm:pt modelId="{D3F3FA51-8D3F-40A9-8791-5C13281D9DB4}" type="sibTrans" cxnId="{3955CA5B-F9B4-4A6B-AD04-A6E6FDA68DFF}">
      <dgm:prSet/>
      <dgm:spPr/>
      <dgm:t>
        <a:bodyPr/>
        <a:lstStyle/>
        <a:p>
          <a:endParaRPr lang="ru-RU"/>
        </a:p>
      </dgm:t>
    </dgm:pt>
    <dgm:pt modelId="{C799AA5D-7A39-40DE-AE6B-7B5464F7258C}" type="pres">
      <dgm:prSet presAssocID="{F8BB3869-2DF3-4A03-856B-EE58AF992D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71E5A6-D316-4D83-BC16-31DACF823002}" type="pres">
      <dgm:prSet presAssocID="{8AFF88C4-D25E-4A00-88E6-64FDDEAC192B}" presName="composite" presStyleCnt="0"/>
      <dgm:spPr/>
    </dgm:pt>
    <dgm:pt modelId="{958E5512-C826-4C1F-833D-74672F0CD079}" type="pres">
      <dgm:prSet presAssocID="{8AFF88C4-D25E-4A00-88E6-64FDDEAC192B}" presName="parTx" presStyleLbl="alignNode1" presStyleIdx="0" presStyleCnt="3" custScaleX="119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74E9C-BA23-4026-BDCD-A59D4CB384A0}" type="pres">
      <dgm:prSet presAssocID="{8AFF88C4-D25E-4A00-88E6-64FDDEAC192B}" presName="desTx" presStyleLbl="alignAccFollowNode1" presStyleIdx="0" presStyleCnt="3" custScaleX="119917" custLinFactNeighborX="-2" custLinFactNeighborY="-1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82585-F244-4EC0-939B-349EB340D7BD}" type="pres">
      <dgm:prSet presAssocID="{1C04FA11-3468-4D0F-B781-B8B19487EEBE}" presName="space" presStyleCnt="0"/>
      <dgm:spPr/>
    </dgm:pt>
    <dgm:pt modelId="{68274F51-6076-447E-B3EC-0A72990F2DC1}" type="pres">
      <dgm:prSet presAssocID="{B4F25359-27E8-44AD-9C2B-DB1F4AEC8AE4}" presName="composite" presStyleCnt="0"/>
      <dgm:spPr/>
    </dgm:pt>
    <dgm:pt modelId="{1DDCC544-2EF6-4205-BE53-184333F807CD}" type="pres">
      <dgm:prSet presAssocID="{B4F25359-27E8-44AD-9C2B-DB1F4AEC8AE4}" presName="parTx" presStyleLbl="alignNode1" presStyleIdx="1" presStyleCnt="3" custScaleX="1147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09F42-3EF8-4B78-B98F-EE091778A71A}" type="pres">
      <dgm:prSet presAssocID="{B4F25359-27E8-44AD-9C2B-DB1F4AEC8AE4}" presName="desTx" presStyleLbl="alignAccFollowNode1" presStyleIdx="1" presStyleCnt="3" custScaleX="113899" custLinFactNeighborX="1402" custLinFactNeighborY="-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5F7E2-E17F-4C46-B7BE-7348240E5511}" type="pres">
      <dgm:prSet presAssocID="{679FE1B3-E939-4F3C-BC9E-E486DE556131}" presName="space" presStyleCnt="0"/>
      <dgm:spPr/>
    </dgm:pt>
    <dgm:pt modelId="{295E84A7-143F-479E-AA88-E69DBB6734AE}" type="pres">
      <dgm:prSet presAssocID="{0D9A277E-7AFE-4873-BC58-B138F63D4158}" presName="composite" presStyleCnt="0"/>
      <dgm:spPr/>
    </dgm:pt>
    <dgm:pt modelId="{0D02BD07-293B-4EEB-BA30-142331DF7822}" type="pres">
      <dgm:prSet presAssocID="{0D9A277E-7AFE-4873-BC58-B138F63D4158}" presName="parTx" presStyleLbl="alignNode1" presStyleIdx="2" presStyleCnt="3" custScaleX="1155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6DCB2-B3E7-4AC6-9A1D-4C702A5C3FA4}" type="pres">
      <dgm:prSet presAssocID="{0D9A277E-7AFE-4873-BC58-B138F63D4158}" presName="desTx" presStyleLbl="alignAccFollowNode1" presStyleIdx="2" presStyleCnt="3" custScaleX="114496" custLinFactNeighborX="1316" custLinFactNeighborY="-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9BCDF-3B50-485E-8038-B97236909B79}" type="presOf" srcId="{77830755-15A1-4060-809A-33F842A396F1}" destId="{2036DCB2-B3E7-4AC6-9A1D-4C702A5C3FA4}" srcOrd="0" destOrd="5" presId="urn:microsoft.com/office/officeart/2005/8/layout/hList1"/>
    <dgm:cxn modelId="{9FC66917-E2E6-4911-99C3-D9611E5FD780}" type="presOf" srcId="{90A34462-3DF8-4665-9C7A-63140994C44E}" destId="{E2674E9C-BA23-4026-BDCD-A59D4CB384A0}" srcOrd="0" destOrd="0" presId="urn:microsoft.com/office/officeart/2005/8/layout/hList1"/>
    <dgm:cxn modelId="{7197CFD4-413D-4E87-8ABC-7A1B9473D798}" type="presOf" srcId="{44C2A076-6E37-4337-B961-3CB3695952AC}" destId="{E2674E9C-BA23-4026-BDCD-A59D4CB384A0}" srcOrd="0" destOrd="2" presId="urn:microsoft.com/office/officeart/2005/8/layout/hList1"/>
    <dgm:cxn modelId="{17973670-164E-487C-817F-147200B0B9C7}" type="presOf" srcId="{EEE92A01-ADB9-461F-A8D6-4879C50C4559}" destId="{2036DCB2-B3E7-4AC6-9A1D-4C702A5C3FA4}" srcOrd="0" destOrd="0" presId="urn:microsoft.com/office/officeart/2005/8/layout/hList1"/>
    <dgm:cxn modelId="{DF6BF65C-37E4-4979-989B-7573AE414C5B}" srcId="{B4F25359-27E8-44AD-9C2B-DB1F4AEC8AE4}" destId="{4D435475-41D5-4C54-BCAC-853D009DF34E}" srcOrd="3" destOrd="0" parTransId="{D8044891-A620-4291-ABEE-68F6FC790CDB}" sibTransId="{7DA10063-8F53-4B1E-A30A-EA29CCF1FEBE}"/>
    <dgm:cxn modelId="{5EC9DC9B-B3BC-40BB-A5CC-44EDD5427E08}" srcId="{B4F25359-27E8-44AD-9C2B-DB1F4AEC8AE4}" destId="{01F7E941-51D2-488E-9B74-E35126007759}" srcOrd="1" destOrd="0" parTransId="{E646FAA8-7AE3-4078-B74E-CAEB600393B7}" sibTransId="{0CEF19C4-0B33-46C8-929F-9D0B6403642F}"/>
    <dgm:cxn modelId="{0A8A3B56-7096-411B-B889-59DBA5D43214}" type="presOf" srcId="{327E4336-63C3-4A87-8B1A-8A27743E951E}" destId="{90A09F42-3EF8-4B78-B98F-EE091778A71A}" srcOrd="0" destOrd="0" presId="urn:microsoft.com/office/officeart/2005/8/layout/hList1"/>
    <dgm:cxn modelId="{66C2027C-9CBD-4B57-B364-A482D2657343}" type="presOf" srcId="{84E5E135-6C8B-4802-A0D8-39FF8A900F4E}" destId="{E2674E9C-BA23-4026-BDCD-A59D4CB384A0}" srcOrd="0" destOrd="4" presId="urn:microsoft.com/office/officeart/2005/8/layout/hList1"/>
    <dgm:cxn modelId="{B6EAD3C0-86D8-4689-AF41-38EBF170FE4B}" srcId="{8AFF88C4-D25E-4A00-88E6-64FDDEAC192B}" destId="{90A34462-3DF8-4665-9C7A-63140994C44E}" srcOrd="0" destOrd="0" parTransId="{A95713C8-FA32-4127-9834-320F1CED338B}" sibTransId="{F3001D0D-F9F2-4014-8738-CE8197295ED6}"/>
    <dgm:cxn modelId="{EC431D7F-4D8D-44DA-8C5B-4BECA08DBCD7}" type="presOf" srcId="{D2895D56-53D4-4099-979C-BE2F009CD351}" destId="{90A09F42-3EF8-4B78-B98F-EE091778A71A}" srcOrd="0" destOrd="2" presId="urn:microsoft.com/office/officeart/2005/8/layout/hList1"/>
    <dgm:cxn modelId="{6E4B5F82-B6B5-449C-9FC5-C9814104A328}" srcId="{8AFF88C4-D25E-4A00-88E6-64FDDEAC192B}" destId="{72A2356E-2C9C-48E0-B6DB-75C9B826E1B1}" srcOrd="1" destOrd="0" parTransId="{B763A7E7-FA59-4352-B04D-DDA08D527B2D}" sibTransId="{5D69E678-AC1C-427D-997D-2E7E8C7D7309}"/>
    <dgm:cxn modelId="{078820B2-6ADD-4170-9F2F-8CA7C8267CFB}" type="presOf" srcId="{7B8FB28F-18D3-40C9-8352-168EB332BC23}" destId="{E2674E9C-BA23-4026-BDCD-A59D4CB384A0}" srcOrd="0" destOrd="7" presId="urn:microsoft.com/office/officeart/2005/8/layout/hList1"/>
    <dgm:cxn modelId="{6755D993-627E-4B0E-96C7-A6EFCE56BEB0}" srcId="{8AFF88C4-D25E-4A00-88E6-64FDDEAC192B}" destId="{44596890-1131-4F93-A3FB-10F44F94FD41}" srcOrd="5" destOrd="0" parTransId="{31676790-01E5-4E6C-B7A3-A3712851894B}" sibTransId="{E5AF12F1-BAE7-4C46-BF48-977465E5F6C1}"/>
    <dgm:cxn modelId="{05D3482B-2C7D-4168-A664-98D4A8E33F96}" srcId="{B4F25359-27E8-44AD-9C2B-DB1F4AEC8AE4}" destId="{D2895D56-53D4-4099-979C-BE2F009CD351}" srcOrd="2" destOrd="0" parTransId="{0860723F-FFD7-434B-BB2E-D92B658ACD58}" sibTransId="{0FDA1CAF-AE62-4BC4-B3B3-661C31B23CA9}"/>
    <dgm:cxn modelId="{289D6922-6178-4D3C-BEA9-9A34C0668EFD}" type="presOf" srcId="{0D9A277E-7AFE-4873-BC58-B138F63D4158}" destId="{0D02BD07-293B-4EEB-BA30-142331DF7822}" srcOrd="0" destOrd="0" presId="urn:microsoft.com/office/officeart/2005/8/layout/hList1"/>
    <dgm:cxn modelId="{A852FEB2-78C6-4516-9FCA-65F61E4B8DDA}" type="presOf" srcId="{B4F25359-27E8-44AD-9C2B-DB1F4AEC8AE4}" destId="{1DDCC544-2EF6-4205-BE53-184333F807CD}" srcOrd="0" destOrd="0" presId="urn:microsoft.com/office/officeart/2005/8/layout/hList1"/>
    <dgm:cxn modelId="{5C22314E-8EBB-4415-B5B1-01F6F2D5792D}" srcId="{8AFF88C4-D25E-4A00-88E6-64FDDEAC192B}" destId="{2400F4B3-EB8D-450F-98A9-8F6D1BAFACD5}" srcOrd="6" destOrd="0" parTransId="{504673AF-5E51-4B3E-BF98-3C35368B3621}" sibTransId="{73A8DD05-F520-4D70-8E52-0A78ED58768A}"/>
    <dgm:cxn modelId="{ADC8D815-813E-4E41-90EB-BBFC41AC9B45}" srcId="{0D9A277E-7AFE-4873-BC58-B138F63D4158}" destId="{8584AAD7-3A9D-4336-ACFC-1C4BD23B694C}" srcOrd="3" destOrd="0" parTransId="{03D0C7EC-C7FC-4FF9-8B46-DA4C06AED50E}" sibTransId="{5C989C0D-C14D-47D2-BB23-6CE99F30EC5A}"/>
    <dgm:cxn modelId="{87E2CDA3-2D33-4476-8370-5A355CCA5ECC}" srcId="{0D9A277E-7AFE-4873-BC58-B138F63D4158}" destId="{64032ABA-B193-4A60-8082-881848C7CCAA}" srcOrd="4" destOrd="0" parTransId="{2F7BB5C8-9C72-4D70-95B6-2BE0CB95FFC0}" sibTransId="{BA17874F-B5B2-4BF7-9B6B-902A966E3FB5}"/>
    <dgm:cxn modelId="{77C66894-5766-4C03-B471-9522A9E88195}" srcId="{8AFF88C4-D25E-4A00-88E6-64FDDEAC192B}" destId="{978B16F9-33E5-4DC7-A9DC-A0C04ACB299B}" srcOrd="8" destOrd="0" parTransId="{71EF2BCD-AFE2-498E-A6A5-A83C80004861}" sibTransId="{017AD6C9-C174-4F03-B1CD-D66C5DD9B5DC}"/>
    <dgm:cxn modelId="{A4D9FCA7-8316-4902-8DB1-9FBCF777D518}" type="presOf" srcId="{8AFF88C4-D25E-4A00-88E6-64FDDEAC192B}" destId="{958E5512-C826-4C1F-833D-74672F0CD079}" srcOrd="0" destOrd="0" presId="urn:microsoft.com/office/officeart/2005/8/layout/hList1"/>
    <dgm:cxn modelId="{EF4914BF-1E87-4D35-AC1D-960D483BDA5F}" srcId="{0D9A277E-7AFE-4873-BC58-B138F63D4158}" destId="{77830755-15A1-4060-809A-33F842A396F1}" srcOrd="5" destOrd="0" parTransId="{DAFD8008-0413-4485-AC01-4DCF8652AEF2}" sibTransId="{A424FA56-6551-4A3C-9F6C-0DA1D6F6039E}"/>
    <dgm:cxn modelId="{782BCF61-426D-4185-A19E-F10ECD5AF6AC}" type="presOf" srcId="{C0FC889E-797B-4A0C-ABC9-912E6E388044}" destId="{90A09F42-3EF8-4B78-B98F-EE091778A71A}" srcOrd="0" destOrd="5" presId="urn:microsoft.com/office/officeart/2005/8/layout/hList1"/>
    <dgm:cxn modelId="{55D1EA70-D5AD-4959-82B6-F37356D36A2B}" srcId="{B4F25359-27E8-44AD-9C2B-DB1F4AEC8AE4}" destId="{D7FE6767-7098-4E57-9A5F-0761FFF938D3}" srcOrd="6" destOrd="0" parTransId="{165FDD79-B91B-4351-AE95-605ED43E7B58}" sibTransId="{479559E4-2281-48C0-9F3E-1741078823D3}"/>
    <dgm:cxn modelId="{BD715A38-6C2B-4D0C-883A-BEB4BB26AE9C}" srcId="{F8BB3869-2DF3-4A03-856B-EE58AF992DE9}" destId="{8AFF88C4-D25E-4A00-88E6-64FDDEAC192B}" srcOrd="0" destOrd="0" parTransId="{4E432A3F-6F4A-4DE1-B740-3BF132E9FF74}" sibTransId="{1C04FA11-3468-4D0F-B781-B8B19487EEBE}"/>
    <dgm:cxn modelId="{3C7C69FD-A341-4650-89D8-D13E407B894B}" type="presOf" srcId="{D7FE6767-7098-4E57-9A5F-0761FFF938D3}" destId="{90A09F42-3EF8-4B78-B98F-EE091778A71A}" srcOrd="0" destOrd="6" presId="urn:microsoft.com/office/officeart/2005/8/layout/hList1"/>
    <dgm:cxn modelId="{92D2B3E8-E0CF-460F-ACD9-97F8C9A8EFC2}" srcId="{B4F25359-27E8-44AD-9C2B-DB1F4AEC8AE4}" destId="{C0FC889E-797B-4A0C-ABC9-912E6E388044}" srcOrd="5" destOrd="0" parTransId="{C85A1FE8-7087-4819-B3B9-BBC7AB2F6A5C}" sibTransId="{BB863372-4C34-4CC1-AA43-F2974517CB5C}"/>
    <dgm:cxn modelId="{6354F12E-0A9A-4973-9FD6-1F949D0BD993}" type="presOf" srcId="{64032ABA-B193-4A60-8082-881848C7CCAA}" destId="{2036DCB2-B3E7-4AC6-9A1D-4C702A5C3FA4}" srcOrd="0" destOrd="4" presId="urn:microsoft.com/office/officeart/2005/8/layout/hList1"/>
    <dgm:cxn modelId="{02A2D315-2146-4982-80F2-DDDDF4214A7D}" srcId="{B4F25359-27E8-44AD-9C2B-DB1F4AEC8AE4}" destId="{327E4336-63C3-4A87-8B1A-8A27743E951E}" srcOrd="0" destOrd="0" parTransId="{097D42F3-A8B6-4C3D-8887-44607C475BA2}" sibTransId="{F9F45B8A-D0C4-4536-9677-6221A156281B}"/>
    <dgm:cxn modelId="{7BC24DA3-2AD2-41F7-A67F-0C935E9DC9DA}" srcId="{F8BB3869-2DF3-4A03-856B-EE58AF992DE9}" destId="{B4F25359-27E8-44AD-9C2B-DB1F4AEC8AE4}" srcOrd="1" destOrd="0" parTransId="{CC88D958-D7EE-4010-8F36-51BB609DD802}" sibTransId="{679FE1B3-E939-4F3C-BC9E-E486DE556131}"/>
    <dgm:cxn modelId="{030C2503-2147-44F1-87F8-725C67696F72}" type="presOf" srcId="{31F22036-18D9-4A19-AC36-28873DB4F62E}" destId="{90A09F42-3EF8-4B78-B98F-EE091778A71A}" srcOrd="0" destOrd="4" presId="urn:microsoft.com/office/officeart/2005/8/layout/hList1"/>
    <dgm:cxn modelId="{5D026264-7E4C-493F-9C89-680E18436030}" type="presOf" srcId="{1E567DDD-0BA4-48FB-9367-20F6E63934B3}" destId="{2036DCB2-B3E7-4AC6-9A1D-4C702A5C3FA4}" srcOrd="0" destOrd="2" presId="urn:microsoft.com/office/officeart/2005/8/layout/hList1"/>
    <dgm:cxn modelId="{8DE46C9C-D2D6-4503-845D-4BE1D9FD8976}" type="presOf" srcId="{978B16F9-33E5-4DC7-A9DC-A0C04ACB299B}" destId="{E2674E9C-BA23-4026-BDCD-A59D4CB384A0}" srcOrd="0" destOrd="8" presId="urn:microsoft.com/office/officeart/2005/8/layout/hList1"/>
    <dgm:cxn modelId="{0A245D38-EC27-48E4-BD91-AD560603F4E7}" srcId="{0D9A277E-7AFE-4873-BC58-B138F63D4158}" destId="{EEE92A01-ADB9-461F-A8D6-4879C50C4559}" srcOrd="0" destOrd="0" parTransId="{893F77FE-FCEB-4C10-9451-CBF31D8F9EA7}" sibTransId="{1FFA6C6D-2C02-4402-8D25-926C3EEDBB19}"/>
    <dgm:cxn modelId="{4E4B03CF-2618-4881-9F0A-DC758B0C3001}" type="presOf" srcId="{87826DB5-B786-46B8-842E-02D3B0AE19FC}" destId="{E2674E9C-BA23-4026-BDCD-A59D4CB384A0}" srcOrd="0" destOrd="3" presId="urn:microsoft.com/office/officeart/2005/8/layout/hList1"/>
    <dgm:cxn modelId="{DF4D017C-08D1-4318-B603-B927F1A45688}" srcId="{B4F25359-27E8-44AD-9C2B-DB1F4AEC8AE4}" destId="{31F22036-18D9-4A19-AC36-28873DB4F62E}" srcOrd="4" destOrd="0" parTransId="{7DFE2A30-0F5C-4CED-A92B-6AD10B49B1E4}" sibTransId="{7E8B14C4-9C7D-4129-AAB2-E19A9853339F}"/>
    <dgm:cxn modelId="{90DDAF95-462F-427A-BD64-DD23A36A2CA1}" type="presOf" srcId="{8584AAD7-3A9D-4336-ACFC-1C4BD23B694C}" destId="{2036DCB2-B3E7-4AC6-9A1D-4C702A5C3FA4}" srcOrd="0" destOrd="3" presId="urn:microsoft.com/office/officeart/2005/8/layout/hList1"/>
    <dgm:cxn modelId="{4BA2D60F-AAE1-4712-86A6-EDEC725D259F}" srcId="{B4F25359-27E8-44AD-9C2B-DB1F4AEC8AE4}" destId="{DEB00BA7-F2D0-4F2B-BD42-4B7A97078A7C}" srcOrd="7" destOrd="0" parTransId="{A9BF6031-37DD-433E-A4B4-0AFCDF447EA5}" sibTransId="{BB061186-E63A-44A9-B907-F427EF40A7D8}"/>
    <dgm:cxn modelId="{1CB6A8C2-4EC5-48D6-92B1-4A7FB8988C99}" srcId="{F8BB3869-2DF3-4A03-856B-EE58AF992DE9}" destId="{0D9A277E-7AFE-4873-BC58-B138F63D4158}" srcOrd="2" destOrd="0" parTransId="{094092CE-C9DE-4ACF-BD68-F2A9265D382A}" sibTransId="{5BA74BED-145C-4853-84F5-07E2B7C346A4}"/>
    <dgm:cxn modelId="{2F0F4F0B-A391-4F7F-B6AE-11E5895D6327}" srcId="{0D9A277E-7AFE-4873-BC58-B138F63D4158}" destId="{1E567DDD-0BA4-48FB-9367-20F6E63934B3}" srcOrd="2" destOrd="0" parTransId="{E084DBB5-15E1-4D70-AD49-79057876A840}" sibTransId="{D61D6E92-AFC2-4B38-86B6-4AD17D9B476D}"/>
    <dgm:cxn modelId="{C14BA581-ECE5-4F03-BED7-0AB672A6C2EB}" type="presOf" srcId="{28DC68A8-580B-46E6-B79A-0139B6089B9F}" destId="{2036DCB2-B3E7-4AC6-9A1D-4C702A5C3FA4}" srcOrd="0" destOrd="1" presId="urn:microsoft.com/office/officeart/2005/8/layout/hList1"/>
    <dgm:cxn modelId="{8E4B756E-AD69-4369-8AAB-F53E0F9589F0}" type="presOf" srcId="{F8BB3869-2DF3-4A03-856B-EE58AF992DE9}" destId="{C799AA5D-7A39-40DE-AE6B-7B5464F7258C}" srcOrd="0" destOrd="0" presId="urn:microsoft.com/office/officeart/2005/8/layout/hList1"/>
    <dgm:cxn modelId="{AB4F394E-47D2-4295-90BA-F01BA976D62A}" srcId="{8AFF88C4-D25E-4A00-88E6-64FDDEAC192B}" destId="{87826DB5-B786-46B8-842E-02D3B0AE19FC}" srcOrd="3" destOrd="0" parTransId="{5277357E-5ED1-4DA7-93B5-341A76B7BD23}" sibTransId="{05D7E69F-E3CC-45C8-A381-67C72551CA43}"/>
    <dgm:cxn modelId="{A8E58948-A09E-4FD5-900C-522678D35E17}" type="presOf" srcId="{DEB00BA7-F2D0-4F2B-BD42-4B7A97078A7C}" destId="{90A09F42-3EF8-4B78-B98F-EE091778A71A}" srcOrd="0" destOrd="7" presId="urn:microsoft.com/office/officeart/2005/8/layout/hList1"/>
    <dgm:cxn modelId="{5B630AFE-6B25-4E5D-AF33-2BF69685A600}" type="presOf" srcId="{4D435475-41D5-4C54-BCAC-853D009DF34E}" destId="{90A09F42-3EF8-4B78-B98F-EE091778A71A}" srcOrd="0" destOrd="3" presId="urn:microsoft.com/office/officeart/2005/8/layout/hList1"/>
    <dgm:cxn modelId="{45D0F9B1-DA31-4FD1-BA09-56F47E2B6417}" srcId="{8AFF88C4-D25E-4A00-88E6-64FDDEAC192B}" destId="{84E5E135-6C8B-4802-A0D8-39FF8A900F4E}" srcOrd="4" destOrd="0" parTransId="{195485A9-4522-47E1-9E63-4A5F461F4DE4}" sibTransId="{DD1BED65-DA2F-45D2-8BDE-1106BC04A28C}"/>
    <dgm:cxn modelId="{381B32E1-994F-413D-BE1F-4A73A57219B7}" srcId="{8AFF88C4-D25E-4A00-88E6-64FDDEAC192B}" destId="{7B8FB28F-18D3-40C9-8352-168EB332BC23}" srcOrd="7" destOrd="0" parTransId="{6F616437-C878-47D7-BE0A-B6F038B7C82B}" sibTransId="{FBCE2A53-073E-4B82-B3A5-016EDC7E2790}"/>
    <dgm:cxn modelId="{3955CA5B-F9B4-4A6B-AD04-A6E6FDA68DFF}" srcId="{8AFF88C4-D25E-4A00-88E6-64FDDEAC192B}" destId="{44C2A076-6E37-4337-B961-3CB3695952AC}" srcOrd="2" destOrd="0" parTransId="{EDCF59B5-0281-49CB-8E41-57390FE4D437}" sibTransId="{D3F3FA51-8D3F-40A9-8791-5C13281D9DB4}"/>
    <dgm:cxn modelId="{AEFB99F6-689E-4940-9FE8-71D2207DD0E0}" srcId="{0D9A277E-7AFE-4873-BC58-B138F63D4158}" destId="{28DC68A8-580B-46E6-B79A-0139B6089B9F}" srcOrd="1" destOrd="0" parTransId="{1AF6298A-E4AC-4C3D-A460-2EA21B22550D}" sibTransId="{54F8222F-2DED-4D7A-8D82-473F5CC04BFA}"/>
    <dgm:cxn modelId="{2929609B-C1CC-4539-84AE-448DCE19E606}" type="presOf" srcId="{72A2356E-2C9C-48E0-B6DB-75C9B826E1B1}" destId="{E2674E9C-BA23-4026-BDCD-A59D4CB384A0}" srcOrd="0" destOrd="1" presId="urn:microsoft.com/office/officeart/2005/8/layout/hList1"/>
    <dgm:cxn modelId="{A655CADD-B6BD-4914-BFC6-E7B532E9E198}" type="presOf" srcId="{2400F4B3-EB8D-450F-98A9-8F6D1BAFACD5}" destId="{E2674E9C-BA23-4026-BDCD-A59D4CB384A0}" srcOrd="0" destOrd="6" presId="urn:microsoft.com/office/officeart/2005/8/layout/hList1"/>
    <dgm:cxn modelId="{58ACD8FE-E567-4A8C-B55B-62C17D5717E3}" type="presOf" srcId="{44596890-1131-4F93-A3FB-10F44F94FD41}" destId="{E2674E9C-BA23-4026-BDCD-A59D4CB384A0}" srcOrd="0" destOrd="5" presId="urn:microsoft.com/office/officeart/2005/8/layout/hList1"/>
    <dgm:cxn modelId="{C59D8B74-0E30-412E-A8AD-EB1DDF77DF43}" type="presOf" srcId="{01F7E941-51D2-488E-9B74-E35126007759}" destId="{90A09F42-3EF8-4B78-B98F-EE091778A71A}" srcOrd="0" destOrd="1" presId="urn:microsoft.com/office/officeart/2005/8/layout/hList1"/>
    <dgm:cxn modelId="{9E1D3D88-B4BC-4F44-80B3-2AE7D5392AF8}" type="presParOf" srcId="{C799AA5D-7A39-40DE-AE6B-7B5464F7258C}" destId="{AD71E5A6-D316-4D83-BC16-31DACF823002}" srcOrd="0" destOrd="0" presId="urn:microsoft.com/office/officeart/2005/8/layout/hList1"/>
    <dgm:cxn modelId="{C6A0C1F6-D915-45A7-819B-2D349CD40204}" type="presParOf" srcId="{AD71E5A6-D316-4D83-BC16-31DACF823002}" destId="{958E5512-C826-4C1F-833D-74672F0CD079}" srcOrd="0" destOrd="0" presId="urn:microsoft.com/office/officeart/2005/8/layout/hList1"/>
    <dgm:cxn modelId="{B0BD3759-2333-4C1E-AA21-9C4F5A3D1392}" type="presParOf" srcId="{AD71E5A6-D316-4D83-BC16-31DACF823002}" destId="{E2674E9C-BA23-4026-BDCD-A59D4CB384A0}" srcOrd="1" destOrd="0" presId="urn:microsoft.com/office/officeart/2005/8/layout/hList1"/>
    <dgm:cxn modelId="{EB06D78D-D58B-4B64-89E1-F99ABDB164F6}" type="presParOf" srcId="{C799AA5D-7A39-40DE-AE6B-7B5464F7258C}" destId="{5EC82585-F244-4EC0-939B-349EB340D7BD}" srcOrd="1" destOrd="0" presId="urn:microsoft.com/office/officeart/2005/8/layout/hList1"/>
    <dgm:cxn modelId="{143213CB-A699-45AA-981D-5B0116A7294C}" type="presParOf" srcId="{C799AA5D-7A39-40DE-AE6B-7B5464F7258C}" destId="{68274F51-6076-447E-B3EC-0A72990F2DC1}" srcOrd="2" destOrd="0" presId="urn:microsoft.com/office/officeart/2005/8/layout/hList1"/>
    <dgm:cxn modelId="{751B86CB-30E7-4535-BC53-699133DB9672}" type="presParOf" srcId="{68274F51-6076-447E-B3EC-0A72990F2DC1}" destId="{1DDCC544-2EF6-4205-BE53-184333F807CD}" srcOrd="0" destOrd="0" presId="urn:microsoft.com/office/officeart/2005/8/layout/hList1"/>
    <dgm:cxn modelId="{80C81E75-2659-403F-9CB1-CDB0AC17677D}" type="presParOf" srcId="{68274F51-6076-447E-B3EC-0A72990F2DC1}" destId="{90A09F42-3EF8-4B78-B98F-EE091778A71A}" srcOrd="1" destOrd="0" presId="urn:microsoft.com/office/officeart/2005/8/layout/hList1"/>
    <dgm:cxn modelId="{738D76B4-E6F7-4256-8FE1-03C8FEFE0595}" type="presParOf" srcId="{C799AA5D-7A39-40DE-AE6B-7B5464F7258C}" destId="{0615F7E2-E17F-4C46-B7BE-7348240E5511}" srcOrd="3" destOrd="0" presId="urn:microsoft.com/office/officeart/2005/8/layout/hList1"/>
    <dgm:cxn modelId="{4CCDCF9D-7F51-40F0-B47D-9B71F467A14D}" type="presParOf" srcId="{C799AA5D-7A39-40DE-AE6B-7B5464F7258C}" destId="{295E84A7-143F-479E-AA88-E69DBB6734AE}" srcOrd="4" destOrd="0" presId="urn:microsoft.com/office/officeart/2005/8/layout/hList1"/>
    <dgm:cxn modelId="{90E18526-CB50-47AF-B8F9-CFC0A29AED1E}" type="presParOf" srcId="{295E84A7-143F-479E-AA88-E69DBB6734AE}" destId="{0D02BD07-293B-4EEB-BA30-142331DF7822}" srcOrd="0" destOrd="0" presId="urn:microsoft.com/office/officeart/2005/8/layout/hList1"/>
    <dgm:cxn modelId="{1D4E3408-3816-47F7-92D6-76276FB810E7}" type="presParOf" srcId="{295E84A7-143F-479E-AA88-E69DBB6734AE}" destId="{2036DCB2-B3E7-4AC6-9A1D-4C702A5C3F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EC3F40-1006-418E-8C63-F9F6A1CCB6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30D300-AEE0-416C-8849-C460EA40CAAE}">
      <dgm:prSet custT="1"/>
      <dgm:spPr/>
      <dgm:t>
        <a:bodyPr/>
        <a:lstStyle/>
        <a:p>
          <a:pPr algn="just"/>
          <a:r>
            <a:rPr lang="uk-UA" sz="1400" noProof="0" dirty="0" smtClean="0"/>
            <a:t>Встановлення статусу інвалід внаслідок війни, видача посвідчення (по всій Україні)</a:t>
          </a:r>
          <a:endParaRPr lang="uk-UA" sz="1400" noProof="0" dirty="0"/>
        </a:p>
      </dgm:t>
    </dgm:pt>
    <dgm:pt modelId="{F928411F-7A73-4F91-B9D0-544D2CC01E40}" type="parTrans" cxnId="{054B6547-4BD6-4AA1-A65F-F7A6F8FC1621}">
      <dgm:prSet/>
      <dgm:spPr/>
      <dgm:t>
        <a:bodyPr/>
        <a:lstStyle/>
        <a:p>
          <a:endParaRPr lang="ru-RU"/>
        </a:p>
      </dgm:t>
    </dgm:pt>
    <dgm:pt modelId="{7D3FA542-9414-4533-A958-DCF34DAA86C8}" type="sibTrans" cxnId="{054B6547-4BD6-4AA1-A65F-F7A6F8FC1621}">
      <dgm:prSet/>
      <dgm:spPr/>
      <dgm:t>
        <a:bodyPr/>
        <a:lstStyle/>
        <a:p>
          <a:endParaRPr lang="ru-RU"/>
        </a:p>
      </dgm:t>
    </dgm:pt>
    <dgm:pt modelId="{C86BF591-4544-4ED5-B8C0-1983E06F0058}">
      <dgm:prSet custT="1"/>
      <dgm:spPr/>
      <dgm:t>
        <a:bodyPr/>
        <a:lstStyle/>
        <a:p>
          <a:pPr algn="just"/>
          <a:r>
            <a:rPr lang="uk-UA" sz="1400" dirty="0" smtClean="0"/>
            <a:t>Актуалізація даних військовозобов’язаного</a:t>
          </a:r>
          <a:endParaRPr lang="ru-RU" sz="1400" dirty="0"/>
        </a:p>
      </dgm:t>
    </dgm:pt>
    <dgm:pt modelId="{391FF8D6-7BC9-48BB-A5CB-C1D346035FEC}" type="parTrans" cxnId="{9B7DBFF0-903C-4C2F-A98C-A15F51150BE3}">
      <dgm:prSet/>
      <dgm:spPr/>
      <dgm:t>
        <a:bodyPr/>
        <a:lstStyle/>
        <a:p>
          <a:endParaRPr lang="ru-RU"/>
        </a:p>
      </dgm:t>
    </dgm:pt>
    <dgm:pt modelId="{BA26A3B7-3B81-4336-8829-AB3B54C32BB4}" type="sibTrans" cxnId="{9B7DBFF0-903C-4C2F-A98C-A15F51150BE3}">
      <dgm:prSet/>
      <dgm:spPr/>
      <dgm:t>
        <a:bodyPr/>
        <a:lstStyle/>
        <a:p>
          <a:endParaRPr lang="ru-RU"/>
        </a:p>
      </dgm:t>
    </dgm:pt>
    <dgm:pt modelId="{9A975134-489F-4D75-B5E4-8344AF9D73E8}">
      <dgm:prSet custT="1"/>
      <dgm:spPr/>
      <dgm:t>
        <a:bodyPr/>
        <a:lstStyle/>
        <a:p>
          <a:pPr algn="ctr"/>
          <a:r>
            <a:rPr lang="uk-UA" sz="1400" b="1" dirty="0" smtClean="0"/>
            <a:t>У 2024 році до переліку додано нові послуги: </a:t>
          </a:r>
          <a:endParaRPr lang="ru-RU" sz="1400" b="1" dirty="0"/>
        </a:p>
      </dgm:t>
    </dgm:pt>
    <dgm:pt modelId="{4C185EC4-A53A-4915-A8E3-DBEA0A709576}" type="parTrans" cxnId="{5C3CD975-8D65-4A7F-8BF0-A3B710379B54}">
      <dgm:prSet/>
      <dgm:spPr/>
      <dgm:t>
        <a:bodyPr/>
        <a:lstStyle/>
        <a:p>
          <a:endParaRPr lang="ru-RU"/>
        </a:p>
      </dgm:t>
    </dgm:pt>
    <dgm:pt modelId="{A365F51F-55B6-4E34-B20E-27B9C23AC102}" type="sibTrans" cxnId="{5C3CD975-8D65-4A7F-8BF0-A3B710379B54}">
      <dgm:prSet/>
      <dgm:spPr/>
      <dgm:t>
        <a:bodyPr/>
        <a:lstStyle/>
        <a:p>
          <a:endParaRPr lang="ru-RU"/>
        </a:p>
      </dgm:t>
    </dgm:pt>
    <dgm:pt modelId="{AD6E86BB-5488-4DA6-B5B4-CCF9D74BC5F5}">
      <dgm:prSet custT="1"/>
      <dgm:spPr/>
      <dgm:t>
        <a:bodyPr/>
        <a:lstStyle/>
        <a:p>
          <a:pPr algn="just"/>
          <a:r>
            <a:rPr lang="uk-UA" sz="1400" dirty="0" smtClean="0"/>
            <a:t>Встановлення статусу член сім’ї загиблого, видача посвідчення (по всій Україні)</a:t>
          </a:r>
          <a:endParaRPr lang="ru-RU" sz="1400" dirty="0"/>
        </a:p>
      </dgm:t>
    </dgm:pt>
    <dgm:pt modelId="{F924551C-6824-476A-AA84-4D9FDCB4BE74}" type="parTrans" cxnId="{1EF9BFD0-C25C-44AF-83F0-70194813EA5A}">
      <dgm:prSet/>
      <dgm:spPr/>
      <dgm:t>
        <a:bodyPr/>
        <a:lstStyle/>
        <a:p>
          <a:endParaRPr lang="ru-RU"/>
        </a:p>
      </dgm:t>
    </dgm:pt>
    <dgm:pt modelId="{8EB2ACB0-9311-49FD-A209-3F2A7E64EDAD}" type="sibTrans" cxnId="{1EF9BFD0-C25C-44AF-83F0-70194813EA5A}">
      <dgm:prSet/>
      <dgm:spPr/>
      <dgm:t>
        <a:bodyPr/>
        <a:lstStyle/>
        <a:p>
          <a:endParaRPr lang="ru-RU"/>
        </a:p>
      </dgm:t>
    </dgm:pt>
    <dgm:pt modelId="{99F7583E-3CB4-48AB-B6E2-B776A6E90BD9}">
      <dgm:prSet custT="1"/>
      <dgm:spPr/>
      <dgm:t>
        <a:bodyPr/>
        <a:lstStyle/>
        <a:p>
          <a:pPr algn="just"/>
          <a:r>
            <a:rPr lang="uk-UA" sz="1400" dirty="0" smtClean="0"/>
            <a:t>Постійно оновлюються інформаційна та технологічні картки надання послуг</a:t>
          </a:r>
          <a:endParaRPr lang="ru-RU" sz="1400" dirty="0"/>
        </a:p>
      </dgm:t>
    </dgm:pt>
    <dgm:pt modelId="{4FDB545C-B16B-4DD7-8951-68D05C009785}" type="sibTrans" cxnId="{52BA606E-24A5-46E2-80A6-69BE2E8DD4BE}">
      <dgm:prSet/>
      <dgm:spPr/>
      <dgm:t>
        <a:bodyPr/>
        <a:lstStyle/>
        <a:p>
          <a:endParaRPr lang="ru-RU"/>
        </a:p>
      </dgm:t>
    </dgm:pt>
    <dgm:pt modelId="{DCAEE53F-B2DB-46AC-B614-546C5CB74B5A}" type="parTrans" cxnId="{52BA606E-24A5-46E2-80A6-69BE2E8DD4BE}">
      <dgm:prSet/>
      <dgm:spPr/>
      <dgm:t>
        <a:bodyPr/>
        <a:lstStyle/>
        <a:p>
          <a:endParaRPr lang="ru-RU"/>
        </a:p>
      </dgm:t>
    </dgm:pt>
    <dgm:pt modelId="{C8D2154E-E857-4C6C-B0C1-7E3E35EC7B94}" type="pres">
      <dgm:prSet presAssocID="{F6EC3F40-1006-418E-8C63-F9F6A1CCB6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0DEB389-B5B0-41EB-8154-9536D5242FE0}" type="pres">
      <dgm:prSet presAssocID="{9A975134-489F-4D75-B5E4-8344AF9D73E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FC964-9628-4299-864C-FE4FF2FADFF9}" type="pres">
      <dgm:prSet presAssocID="{A365F51F-55B6-4E34-B20E-27B9C23AC102}" presName="spacer" presStyleCnt="0"/>
      <dgm:spPr/>
    </dgm:pt>
    <dgm:pt modelId="{3A67FFB9-1A97-4CEB-A975-C6DFB528F514}" type="pres">
      <dgm:prSet presAssocID="{C230D300-AEE0-416C-8849-C460EA40CAA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BB37D5-DAE3-42F9-A8B4-D300668B8069}" type="pres">
      <dgm:prSet presAssocID="{7D3FA542-9414-4533-A958-DCF34DAA86C8}" presName="spacer" presStyleCnt="0"/>
      <dgm:spPr/>
    </dgm:pt>
    <dgm:pt modelId="{1BA7B678-B5C9-4549-9248-A1AC0EB5AEA7}" type="pres">
      <dgm:prSet presAssocID="{AD6E86BB-5488-4DA6-B5B4-CCF9D74BC5F5}" presName="parentText" presStyleLbl="node1" presStyleIdx="2" presStyleCnt="5" custLinFactNeighborX="1715" custLinFactNeighborY="-79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6CB88-3AA3-4A85-9C1D-EB81D708E30B}" type="pres">
      <dgm:prSet presAssocID="{8EB2ACB0-9311-49FD-A209-3F2A7E64EDAD}" presName="spacer" presStyleCnt="0"/>
      <dgm:spPr/>
    </dgm:pt>
    <dgm:pt modelId="{22B99186-329B-465F-B34B-34CE0BD1FE32}" type="pres">
      <dgm:prSet presAssocID="{99F7583E-3CB4-48AB-B6E2-B776A6E90BD9}" presName="parentText" presStyleLbl="node1" presStyleIdx="3" presStyleCnt="5" custLinFactY="60622" custLinFactNeighborX="-9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291FA2-15AE-4534-A9D7-8A6941B14D83}" type="pres">
      <dgm:prSet presAssocID="{4FDB545C-B16B-4DD7-8951-68D05C009785}" presName="spacer" presStyleCnt="0"/>
      <dgm:spPr/>
    </dgm:pt>
    <dgm:pt modelId="{ABE2C930-9269-46DA-BEE6-90155BEC3556}" type="pres">
      <dgm:prSet presAssocID="{C86BF591-4544-4ED5-B8C0-1983E06F0058}" presName="parentText" presStyleLbl="node1" presStyleIdx="4" presStyleCnt="5" custLinFactY="-110431" custLinFactNeighborX="-966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54B6547-4BD6-4AA1-A65F-F7A6F8FC1621}" srcId="{F6EC3F40-1006-418E-8C63-F9F6A1CCB67E}" destId="{C230D300-AEE0-416C-8849-C460EA40CAAE}" srcOrd="1" destOrd="0" parTransId="{F928411F-7A73-4F91-B9D0-544D2CC01E40}" sibTransId="{7D3FA542-9414-4533-A958-DCF34DAA86C8}"/>
    <dgm:cxn modelId="{5C3CD975-8D65-4A7F-8BF0-A3B710379B54}" srcId="{F6EC3F40-1006-418E-8C63-F9F6A1CCB67E}" destId="{9A975134-489F-4D75-B5E4-8344AF9D73E8}" srcOrd="0" destOrd="0" parTransId="{4C185EC4-A53A-4915-A8E3-DBEA0A709576}" sibTransId="{A365F51F-55B6-4E34-B20E-27B9C23AC102}"/>
    <dgm:cxn modelId="{52BA606E-24A5-46E2-80A6-69BE2E8DD4BE}" srcId="{F6EC3F40-1006-418E-8C63-F9F6A1CCB67E}" destId="{99F7583E-3CB4-48AB-B6E2-B776A6E90BD9}" srcOrd="3" destOrd="0" parTransId="{DCAEE53F-B2DB-46AC-B614-546C5CB74B5A}" sibTransId="{4FDB545C-B16B-4DD7-8951-68D05C009785}"/>
    <dgm:cxn modelId="{37828618-B91C-4862-89AE-1B3E74786AB8}" type="presOf" srcId="{AD6E86BB-5488-4DA6-B5B4-CCF9D74BC5F5}" destId="{1BA7B678-B5C9-4549-9248-A1AC0EB5AEA7}" srcOrd="0" destOrd="0" presId="urn:microsoft.com/office/officeart/2005/8/layout/vList2"/>
    <dgm:cxn modelId="{693BC266-AC65-4FA8-9FE7-FB02959D2DFB}" type="presOf" srcId="{9A975134-489F-4D75-B5E4-8344AF9D73E8}" destId="{90DEB389-B5B0-41EB-8154-9536D5242FE0}" srcOrd="0" destOrd="0" presId="urn:microsoft.com/office/officeart/2005/8/layout/vList2"/>
    <dgm:cxn modelId="{9B7DBFF0-903C-4C2F-A98C-A15F51150BE3}" srcId="{F6EC3F40-1006-418E-8C63-F9F6A1CCB67E}" destId="{C86BF591-4544-4ED5-B8C0-1983E06F0058}" srcOrd="4" destOrd="0" parTransId="{391FF8D6-7BC9-48BB-A5CB-C1D346035FEC}" sibTransId="{BA26A3B7-3B81-4336-8829-AB3B54C32BB4}"/>
    <dgm:cxn modelId="{1EF9BFD0-C25C-44AF-83F0-70194813EA5A}" srcId="{F6EC3F40-1006-418E-8C63-F9F6A1CCB67E}" destId="{AD6E86BB-5488-4DA6-B5B4-CCF9D74BC5F5}" srcOrd="2" destOrd="0" parTransId="{F924551C-6824-476A-AA84-4D9FDCB4BE74}" sibTransId="{8EB2ACB0-9311-49FD-A209-3F2A7E64EDAD}"/>
    <dgm:cxn modelId="{0A3437DE-1D97-4484-9396-0660588231CE}" type="presOf" srcId="{99F7583E-3CB4-48AB-B6E2-B776A6E90BD9}" destId="{22B99186-329B-465F-B34B-34CE0BD1FE32}" srcOrd="0" destOrd="0" presId="urn:microsoft.com/office/officeart/2005/8/layout/vList2"/>
    <dgm:cxn modelId="{12DE34F8-655E-4C28-B190-D27B28219772}" type="presOf" srcId="{F6EC3F40-1006-418E-8C63-F9F6A1CCB67E}" destId="{C8D2154E-E857-4C6C-B0C1-7E3E35EC7B94}" srcOrd="0" destOrd="0" presId="urn:microsoft.com/office/officeart/2005/8/layout/vList2"/>
    <dgm:cxn modelId="{477E5E43-C0F1-44A4-AA69-2CD94BB26B99}" type="presOf" srcId="{C86BF591-4544-4ED5-B8C0-1983E06F0058}" destId="{ABE2C930-9269-46DA-BEE6-90155BEC3556}" srcOrd="0" destOrd="0" presId="urn:microsoft.com/office/officeart/2005/8/layout/vList2"/>
    <dgm:cxn modelId="{4E9709D0-55BD-4216-AF0B-4ECCA5768F5D}" type="presOf" srcId="{C230D300-AEE0-416C-8849-C460EA40CAAE}" destId="{3A67FFB9-1A97-4CEB-A975-C6DFB528F514}" srcOrd="0" destOrd="0" presId="urn:microsoft.com/office/officeart/2005/8/layout/vList2"/>
    <dgm:cxn modelId="{3D55524E-1401-4A0A-BF94-891C5422921C}" type="presParOf" srcId="{C8D2154E-E857-4C6C-B0C1-7E3E35EC7B94}" destId="{90DEB389-B5B0-41EB-8154-9536D5242FE0}" srcOrd="0" destOrd="0" presId="urn:microsoft.com/office/officeart/2005/8/layout/vList2"/>
    <dgm:cxn modelId="{86975F4F-5DA7-43B4-B8B4-22B329134119}" type="presParOf" srcId="{C8D2154E-E857-4C6C-B0C1-7E3E35EC7B94}" destId="{278FC964-9628-4299-864C-FE4FF2FADFF9}" srcOrd="1" destOrd="0" presId="urn:microsoft.com/office/officeart/2005/8/layout/vList2"/>
    <dgm:cxn modelId="{726E8A2E-0557-47AC-9B3B-B2942BF4BB2A}" type="presParOf" srcId="{C8D2154E-E857-4C6C-B0C1-7E3E35EC7B94}" destId="{3A67FFB9-1A97-4CEB-A975-C6DFB528F514}" srcOrd="2" destOrd="0" presId="urn:microsoft.com/office/officeart/2005/8/layout/vList2"/>
    <dgm:cxn modelId="{E74F7D00-7F26-4AF9-9EDA-11C486A2E87D}" type="presParOf" srcId="{C8D2154E-E857-4C6C-B0C1-7E3E35EC7B94}" destId="{86BB37D5-DAE3-42F9-A8B4-D300668B8069}" srcOrd="3" destOrd="0" presId="urn:microsoft.com/office/officeart/2005/8/layout/vList2"/>
    <dgm:cxn modelId="{CBF6F159-C297-4499-A2FF-B5B910869FA1}" type="presParOf" srcId="{C8D2154E-E857-4C6C-B0C1-7E3E35EC7B94}" destId="{1BA7B678-B5C9-4549-9248-A1AC0EB5AEA7}" srcOrd="4" destOrd="0" presId="urn:microsoft.com/office/officeart/2005/8/layout/vList2"/>
    <dgm:cxn modelId="{76D3C508-1BF9-467E-B5FC-6E564473AFB2}" type="presParOf" srcId="{C8D2154E-E857-4C6C-B0C1-7E3E35EC7B94}" destId="{3576CB88-3AA3-4A85-9C1D-EB81D708E30B}" srcOrd="5" destOrd="0" presId="urn:microsoft.com/office/officeart/2005/8/layout/vList2"/>
    <dgm:cxn modelId="{F93DDF7E-364B-42E3-93AB-2E94EB3CD0FC}" type="presParOf" srcId="{C8D2154E-E857-4C6C-B0C1-7E3E35EC7B94}" destId="{22B99186-329B-465F-B34B-34CE0BD1FE32}" srcOrd="6" destOrd="0" presId="urn:microsoft.com/office/officeart/2005/8/layout/vList2"/>
    <dgm:cxn modelId="{B91A9466-41E6-4A26-BB7C-2E7599BDB169}" type="presParOf" srcId="{C8D2154E-E857-4C6C-B0C1-7E3E35EC7B94}" destId="{FC291FA2-15AE-4534-A9D7-8A6941B14D83}" srcOrd="7" destOrd="0" presId="urn:microsoft.com/office/officeart/2005/8/layout/vList2"/>
    <dgm:cxn modelId="{91ED8156-6519-4ABA-8B70-0FDC5C268520}" type="presParOf" srcId="{C8D2154E-E857-4C6C-B0C1-7E3E35EC7B94}" destId="{ABE2C930-9269-46DA-BEE6-90155BEC355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EC3F40-1006-418E-8C63-F9F6A1CCB6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30D300-AEE0-416C-8849-C460EA40CAAE}">
      <dgm:prSet custT="1"/>
      <dgm:spPr/>
      <dgm:t>
        <a:bodyPr/>
        <a:lstStyle/>
        <a:p>
          <a:pPr algn="just"/>
          <a:r>
            <a:rPr lang="uk-UA" sz="1400" noProof="0" dirty="0" smtClean="0"/>
            <a:t>Встановлення статусу інвалід внаслідок війни, видача посвідчення (по всій Україні)</a:t>
          </a:r>
          <a:endParaRPr lang="uk-UA" sz="1400" noProof="0" dirty="0"/>
        </a:p>
      </dgm:t>
    </dgm:pt>
    <dgm:pt modelId="{F928411F-7A73-4F91-B9D0-544D2CC01E40}" type="parTrans" cxnId="{054B6547-4BD6-4AA1-A65F-F7A6F8FC1621}">
      <dgm:prSet/>
      <dgm:spPr/>
      <dgm:t>
        <a:bodyPr/>
        <a:lstStyle/>
        <a:p>
          <a:endParaRPr lang="ru-RU"/>
        </a:p>
      </dgm:t>
    </dgm:pt>
    <dgm:pt modelId="{7D3FA542-9414-4533-A958-DCF34DAA86C8}" type="sibTrans" cxnId="{054B6547-4BD6-4AA1-A65F-F7A6F8FC1621}">
      <dgm:prSet/>
      <dgm:spPr/>
      <dgm:t>
        <a:bodyPr/>
        <a:lstStyle/>
        <a:p>
          <a:endParaRPr lang="ru-RU"/>
        </a:p>
      </dgm:t>
    </dgm:pt>
    <dgm:pt modelId="{C86BF591-4544-4ED5-B8C0-1983E06F0058}">
      <dgm:prSet custT="1"/>
      <dgm:spPr/>
      <dgm:t>
        <a:bodyPr/>
        <a:lstStyle/>
        <a:p>
          <a:pPr algn="just"/>
          <a:r>
            <a:rPr lang="uk-UA" sz="1400" dirty="0" smtClean="0"/>
            <a:t>Призначення одноразової грошової допомоги у разі інвалідності </a:t>
          </a:r>
          <a:endParaRPr lang="ru-RU" sz="1400" dirty="0"/>
        </a:p>
      </dgm:t>
    </dgm:pt>
    <dgm:pt modelId="{391FF8D6-7BC9-48BB-A5CB-C1D346035FEC}" type="parTrans" cxnId="{9B7DBFF0-903C-4C2F-A98C-A15F51150BE3}">
      <dgm:prSet/>
      <dgm:spPr/>
      <dgm:t>
        <a:bodyPr/>
        <a:lstStyle/>
        <a:p>
          <a:endParaRPr lang="ru-RU"/>
        </a:p>
      </dgm:t>
    </dgm:pt>
    <dgm:pt modelId="{BA26A3B7-3B81-4336-8829-AB3B54C32BB4}" type="sibTrans" cxnId="{9B7DBFF0-903C-4C2F-A98C-A15F51150BE3}">
      <dgm:prSet/>
      <dgm:spPr/>
      <dgm:t>
        <a:bodyPr/>
        <a:lstStyle/>
        <a:p>
          <a:endParaRPr lang="ru-RU"/>
        </a:p>
      </dgm:t>
    </dgm:pt>
    <dgm:pt modelId="{9A975134-489F-4D75-B5E4-8344AF9D73E8}">
      <dgm:prSet custT="1"/>
      <dgm:spPr/>
      <dgm:t>
        <a:bodyPr/>
        <a:lstStyle/>
        <a:p>
          <a:pPr algn="just"/>
          <a:r>
            <a:rPr lang="uk-UA" sz="1400" dirty="0" smtClean="0"/>
            <a:t>Призначення одноразової грошової допомоги в разі загибелі (смерті) або інвалідності деяких категорій осіб </a:t>
          </a:r>
          <a:r>
            <a:rPr lang="uk-UA" sz="1400" b="1" dirty="0" smtClean="0"/>
            <a:t> </a:t>
          </a:r>
          <a:endParaRPr lang="ru-RU" sz="1400" b="1" dirty="0"/>
        </a:p>
      </dgm:t>
    </dgm:pt>
    <dgm:pt modelId="{4C185EC4-A53A-4915-A8E3-DBEA0A709576}" type="parTrans" cxnId="{5C3CD975-8D65-4A7F-8BF0-A3B710379B54}">
      <dgm:prSet/>
      <dgm:spPr/>
      <dgm:t>
        <a:bodyPr/>
        <a:lstStyle/>
        <a:p>
          <a:endParaRPr lang="ru-RU"/>
        </a:p>
      </dgm:t>
    </dgm:pt>
    <dgm:pt modelId="{A365F51F-55B6-4E34-B20E-27B9C23AC102}" type="sibTrans" cxnId="{5C3CD975-8D65-4A7F-8BF0-A3B710379B54}">
      <dgm:prSet/>
      <dgm:spPr/>
      <dgm:t>
        <a:bodyPr/>
        <a:lstStyle/>
        <a:p>
          <a:endParaRPr lang="ru-RU"/>
        </a:p>
      </dgm:t>
    </dgm:pt>
    <dgm:pt modelId="{AD6E86BB-5488-4DA6-B5B4-CCF9D74BC5F5}">
      <dgm:prSet custT="1"/>
      <dgm:spPr/>
      <dgm:t>
        <a:bodyPr/>
        <a:lstStyle/>
        <a:p>
          <a:pPr algn="just"/>
          <a:r>
            <a:rPr lang="uk-UA" sz="1400" dirty="0" smtClean="0"/>
            <a:t>Встановлення статусу член сім’ї загиблого, видача посвідчення (по всій Україні)</a:t>
          </a:r>
          <a:endParaRPr lang="ru-RU" sz="1400" dirty="0"/>
        </a:p>
      </dgm:t>
    </dgm:pt>
    <dgm:pt modelId="{F924551C-6824-476A-AA84-4D9FDCB4BE74}" type="parTrans" cxnId="{1EF9BFD0-C25C-44AF-83F0-70194813EA5A}">
      <dgm:prSet/>
      <dgm:spPr/>
      <dgm:t>
        <a:bodyPr/>
        <a:lstStyle/>
        <a:p>
          <a:endParaRPr lang="ru-RU"/>
        </a:p>
      </dgm:t>
    </dgm:pt>
    <dgm:pt modelId="{8EB2ACB0-9311-49FD-A209-3F2A7E64EDAD}" type="sibTrans" cxnId="{1EF9BFD0-C25C-44AF-83F0-70194813EA5A}">
      <dgm:prSet/>
      <dgm:spPr/>
      <dgm:t>
        <a:bodyPr/>
        <a:lstStyle/>
        <a:p>
          <a:endParaRPr lang="ru-RU"/>
        </a:p>
      </dgm:t>
    </dgm:pt>
    <dgm:pt modelId="{99F7583E-3CB4-48AB-B6E2-B776A6E90BD9}">
      <dgm:prSet custT="1"/>
      <dgm:spPr/>
      <dgm:t>
        <a:bodyPr/>
        <a:lstStyle/>
        <a:p>
          <a:pPr algn="just"/>
          <a:r>
            <a:rPr lang="uk-UA" sz="1400" dirty="0" smtClean="0"/>
            <a:t>Надання відомостей з Єдиного державного реєстру ветеранів війни</a:t>
          </a:r>
          <a:endParaRPr lang="ru-RU" sz="1400" dirty="0"/>
        </a:p>
      </dgm:t>
    </dgm:pt>
    <dgm:pt modelId="{4FDB545C-B16B-4DD7-8951-68D05C009785}" type="sibTrans" cxnId="{52BA606E-24A5-46E2-80A6-69BE2E8DD4BE}">
      <dgm:prSet/>
      <dgm:spPr/>
      <dgm:t>
        <a:bodyPr/>
        <a:lstStyle/>
        <a:p>
          <a:endParaRPr lang="ru-RU"/>
        </a:p>
      </dgm:t>
    </dgm:pt>
    <dgm:pt modelId="{DCAEE53F-B2DB-46AC-B614-546C5CB74B5A}" type="parTrans" cxnId="{52BA606E-24A5-46E2-80A6-69BE2E8DD4BE}">
      <dgm:prSet/>
      <dgm:spPr/>
      <dgm:t>
        <a:bodyPr/>
        <a:lstStyle/>
        <a:p>
          <a:endParaRPr lang="ru-RU"/>
        </a:p>
      </dgm:t>
    </dgm:pt>
    <dgm:pt modelId="{C8D2154E-E857-4C6C-B0C1-7E3E35EC7B94}" type="pres">
      <dgm:prSet presAssocID="{F6EC3F40-1006-418E-8C63-F9F6A1CCB6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0DEB389-B5B0-41EB-8154-9536D5242FE0}" type="pres">
      <dgm:prSet presAssocID="{9A975134-489F-4D75-B5E4-8344AF9D73E8}" presName="parentText" presStyleLbl="node1" presStyleIdx="0" presStyleCnt="5" custLinFactNeighborX="-5967" custLinFactNeighborY="473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FC964-9628-4299-864C-FE4FF2FADFF9}" type="pres">
      <dgm:prSet presAssocID="{A365F51F-55B6-4E34-B20E-27B9C23AC102}" presName="spacer" presStyleCnt="0"/>
      <dgm:spPr/>
    </dgm:pt>
    <dgm:pt modelId="{3A67FFB9-1A97-4CEB-A975-C6DFB528F514}" type="pres">
      <dgm:prSet presAssocID="{C230D300-AEE0-416C-8849-C460EA40CAA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BB37D5-DAE3-42F9-A8B4-D300668B8069}" type="pres">
      <dgm:prSet presAssocID="{7D3FA542-9414-4533-A958-DCF34DAA86C8}" presName="spacer" presStyleCnt="0"/>
      <dgm:spPr/>
    </dgm:pt>
    <dgm:pt modelId="{1BA7B678-B5C9-4549-9248-A1AC0EB5AEA7}" type="pres">
      <dgm:prSet presAssocID="{AD6E86BB-5488-4DA6-B5B4-CCF9D74BC5F5}" presName="parentText" presStyleLbl="node1" presStyleIdx="2" presStyleCnt="5" custLinFactNeighborX="1715" custLinFactNeighborY="-79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6CB88-3AA3-4A85-9C1D-EB81D708E30B}" type="pres">
      <dgm:prSet presAssocID="{8EB2ACB0-9311-49FD-A209-3F2A7E64EDAD}" presName="spacer" presStyleCnt="0"/>
      <dgm:spPr/>
    </dgm:pt>
    <dgm:pt modelId="{22B99186-329B-465F-B34B-34CE0BD1FE32}" type="pres">
      <dgm:prSet presAssocID="{99F7583E-3CB4-48AB-B6E2-B776A6E90BD9}" presName="parentText" presStyleLbl="node1" presStyleIdx="3" presStyleCnt="5" custLinFactY="86648" custLinFactNeighborX="-46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291FA2-15AE-4534-A9D7-8A6941B14D83}" type="pres">
      <dgm:prSet presAssocID="{4FDB545C-B16B-4DD7-8951-68D05C009785}" presName="spacer" presStyleCnt="0"/>
      <dgm:spPr/>
    </dgm:pt>
    <dgm:pt modelId="{ABE2C930-9269-46DA-BEE6-90155BEC3556}" type="pres">
      <dgm:prSet presAssocID="{C86BF591-4544-4ED5-B8C0-1983E06F0058}" presName="parentText" presStyleLbl="node1" presStyleIdx="4" presStyleCnt="5" custLinFactY="-100650" custLinFactNeighborX="-12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54B6547-4BD6-4AA1-A65F-F7A6F8FC1621}" srcId="{F6EC3F40-1006-418E-8C63-F9F6A1CCB67E}" destId="{C230D300-AEE0-416C-8849-C460EA40CAAE}" srcOrd="1" destOrd="0" parTransId="{F928411F-7A73-4F91-B9D0-544D2CC01E40}" sibTransId="{7D3FA542-9414-4533-A958-DCF34DAA86C8}"/>
    <dgm:cxn modelId="{5C3CD975-8D65-4A7F-8BF0-A3B710379B54}" srcId="{F6EC3F40-1006-418E-8C63-F9F6A1CCB67E}" destId="{9A975134-489F-4D75-B5E4-8344AF9D73E8}" srcOrd="0" destOrd="0" parTransId="{4C185EC4-A53A-4915-A8E3-DBEA0A709576}" sibTransId="{A365F51F-55B6-4E34-B20E-27B9C23AC102}"/>
    <dgm:cxn modelId="{4586F220-4C3C-4D39-83B5-0C2AD0C294B5}" type="presOf" srcId="{AD6E86BB-5488-4DA6-B5B4-CCF9D74BC5F5}" destId="{1BA7B678-B5C9-4549-9248-A1AC0EB5AEA7}" srcOrd="0" destOrd="0" presId="urn:microsoft.com/office/officeart/2005/8/layout/vList2"/>
    <dgm:cxn modelId="{52BA606E-24A5-46E2-80A6-69BE2E8DD4BE}" srcId="{F6EC3F40-1006-418E-8C63-F9F6A1CCB67E}" destId="{99F7583E-3CB4-48AB-B6E2-B776A6E90BD9}" srcOrd="3" destOrd="0" parTransId="{DCAEE53F-B2DB-46AC-B614-546C5CB74B5A}" sibTransId="{4FDB545C-B16B-4DD7-8951-68D05C009785}"/>
    <dgm:cxn modelId="{9B7DBFF0-903C-4C2F-A98C-A15F51150BE3}" srcId="{F6EC3F40-1006-418E-8C63-F9F6A1CCB67E}" destId="{C86BF591-4544-4ED5-B8C0-1983E06F0058}" srcOrd="4" destOrd="0" parTransId="{391FF8D6-7BC9-48BB-A5CB-C1D346035FEC}" sibTransId="{BA26A3B7-3B81-4336-8829-AB3B54C32BB4}"/>
    <dgm:cxn modelId="{1EF9BFD0-C25C-44AF-83F0-70194813EA5A}" srcId="{F6EC3F40-1006-418E-8C63-F9F6A1CCB67E}" destId="{AD6E86BB-5488-4DA6-B5B4-CCF9D74BC5F5}" srcOrd="2" destOrd="0" parTransId="{F924551C-6824-476A-AA84-4D9FDCB4BE74}" sibTransId="{8EB2ACB0-9311-49FD-A209-3F2A7E64EDAD}"/>
    <dgm:cxn modelId="{C588602F-5FB5-4F13-AC2E-BB3C149FC894}" type="presOf" srcId="{C230D300-AEE0-416C-8849-C460EA40CAAE}" destId="{3A67FFB9-1A97-4CEB-A975-C6DFB528F514}" srcOrd="0" destOrd="0" presId="urn:microsoft.com/office/officeart/2005/8/layout/vList2"/>
    <dgm:cxn modelId="{07526482-35DE-498E-8479-96EB4CA9EA99}" type="presOf" srcId="{C86BF591-4544-4ED5-B8C0-1983E06F0058}" destId="{ABE2C930-9269-46DA-BEE6-90155BEC3556}" srcOrd="0" destOrd="0" presId="urn:microsoft.com/office/officeart/2005/8/layout/vList2"/>
    <dgm:cxn modelId="{4CD8D448-CCBE-46F2-A53B-B24DC5EBAE5D}" type="presOf" srcId="{F6EC3F40-1006-418E-8C63-F9F6A1CCB67E}" destId="{C8D2154E-E857-4C6C-B0C1-7E3E35EC7B94}" srcOrd="0" destOrd="0" presId="urn:microsoft.com/office/officeart/2005/8/layout/vList2"/>
    <dgm:cxn modelId="{E2D3D381-0C4A-4A7F-8334-C24A0A27EEDB}" type="presOf" srcId="{99F7583E-3CB4-48AB-B6E2-B776A6E90BD9}" destId="{22B99186-329B-465F-B34B-34CE0BD1FE32}" srcOrd="0" destOrd="0" presId="urn:microsoft.com/office/officeart/2005/8/layout/vList2"/>
    <dgm:cxn modelId="{8CE8456F-FE3D-4960-B717-012CD838D771}" type="presOf" srcId="{9A975134-489F-4D75-B5E4-8344AF9D73E8}" destId="{90DEB389-B5B0-41EB-8154-9536D5242FE0}" srcOrd="0" destOrd="0" presId="urn:microsoft.com/office/officeart/2005/8/layout/vList2"/>
    <dgm:cxn modelId="{DED4DDAB-A2D8-4102-93C5-562DEC07392D}" type="presParOf" srcId="{C8D2154E-E857-4C6C-B0C1-7E3E35EC7B94}" destId="{90DEB389-B5B0-41EB-8154-9536D5242FE0}" srcOrd="0" destOrd="0" presId="urn:microsoft.com/office/officeart/2005/8/layout/vList2"/>
    <dgm:cxn modelId="{5DF22B93-DF9B-4CFE-A468-1802F7459774}" type="presParOf" srcId="{C8D2154E-E857-4C6C-B0C1-7E3E35EC7B94}" destId="{278FC964-9628-4299-864C-FE4FF2FADFF9}" srcOrd="1" destOrd="0" presId="urn:microsoft.com/office/officeart/2005/8/layout/vList2"/>
    <dgm:cxn modelId="{F5A0355B-403F-4874-80F8-712879DA38AC}" type="presParOf" srcId="{C8D2154E-E857-4C6C-B0C1-7E3E35EC7B94}" destId="{3A67FFB9-1A97-4CEB-A975-C6DFB528F514}" srcOrd="2" destOrd="0" presId="urn:microsoft.com/office/officeart/2005/8/layout/vList2"/>
    <dgm:cxn modelId="{06A46520-CF75-45E0-BFD5-FA6C4A16CBE3}" type="presParOf" srcId="{C8D2154E-E857-4C6C-B0C1-7E3E35EC7B94}" destId="{86BB37D5-DAE3-42F9-A8B4-D300668B8069}" srcOrd="3" destOrd="0" presId="urn:microsoft.com/office/officeart/2005/8/layout/vList2"/>
    <dgm:cxn modelId="{749447C9-1461-4CF4-82C5-E4B1409FC6FA}" type="presParOf" srcId="{C8D2154E-E857-4C6C-B0C1-7E3E35EC7B94}" destId="{1BA7B678-B5C9-4549-9248-A1AC0EB5AEA7}" srcOrd="4" destOrd="0" presId="urn:microsoft.com/office/officeart/2005/8/layout/vList2"/>
    <dgm:cxn modelId="{99EB39C8-C0A5-4B4F-A76B-F0A47CFAED3E}" type="presParOf" srcId="{C8D2154E-E857-4C6C-B0C1-7E3E35EC7B94}" destId="{3576CB88-3AA3-4A85-9C1D-EB81D708E30B}" srcOrd="5" destOrd="0" presId="urn:microsoft.com/office/officeart/2005/8/layout/vList2"/>
    <dgm:cxn modelId="{540CAC73-BDA2-4DE6-9F80-CE4E82439F3C}" type="presParOf" srcId="{C8D2154E-E857-4C6C-B0C1-7E3E35EC7B94}" destId="{22B99186-329B-465F-B34B-34CE0BD1FE32}" srcOrd="6" destOrd="0" presId="urn:microsoft.com/office/officeart/2005/8/layout/vList2"/>
    <dgm:cxn modelId="{74D6A8BD-5E64-462A-B8A0-D8BBFC70CF91}" type="presParOf" srcId="{C8D2154E-E857-4C6C-B0C1-7E3E35EC7B94}" destId="{FC291FA2-15AE-4534-A9D7-8A6941B14D83}" srcOrd="7" destOrd="0" presId="urn:microsoft.com/office/officeart/2005/8/layout/vList2"/>
    <dgm:cxn modelId="{91E0579B-1F9C-458E-8347-23C3007A758E}" type="presParOf" srcId="{C8D2154E-E857-4C6C-B0C1-7E3E35EC7B94}" destId="{ABE2C930-9269-46DA-BEE6-90155BEC355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EB389-B5B0-41EB-8154-9536D5242FE0}">
      <dsp:nvSpPr>
        <dsp:cNvPr id="0" name=""/>
        <dsp:cNvSpPr/>
      </dsp:nvSpPr>
      <dsp:spPr>
        <a:xfrm>
          <a:off x="0" y="45539"/>
          <a:ext cx="4608512" cy="656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У своїй діяльності управління керується Законами України:</a:t>
          </a:r>
          <a:endParaRPr lang="ru-RU" sz="1400" b="1" kern="1200" dirty="0"/>
        </a:p>
      </dsp:txBody>
      <dsp:txXfrm>
        <a:off x="32055" y="77594"/>
        <a:ext cx="4544402" cy="592536"/>
      </dsp:txXfrm>
    </dsp:sp>
    <dsp:sp modelId="{3A67FFB9-1A97-4CEB-A975-C6DFB528F514}">
      <dsp:nvSpPr>
        <dsp:cNvPr id="0" name=""/>
        <dsp:cNvSpPr/>
      </dsp:nvSpPr>
      <dsp:spPr>
        <a:xfrm>
          <a:off x="1889973" y="2225934"/>
          <a:ext cx="2622658" cy="279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 з</a:t>
          </a:r>
          <a:r>
            <a:rPr lang="uk-UA" sz="1400" kern="1200" noProof="0" dirty="0" err="1" smtClean="0"/>
            <a:t>вернення</a:t>
          </a:r>
          <a:r>
            <a:rPr lang="uk-UA" sz="1400" kern="1200" noProof="0" dirty="0" smtClean="0"/>
            <a:t> громадян</a:t>
          </a:r>
          <a:endParaRPr lang="ru-RU" sz="1400" kern="1200" dirty="0"/>
        </a:p>
      </dsp:txBody>
      <dsp:txXfrm>
        <a:off x="1903641" y="2239602"/>
        <a:ext cx="2595322" cy="252659"/>
      </dsp:txXfrm>
    </dsp:sp>
    <dsp:sp modelId="{1BA7B678-B5C9-4549-9248-A1AC0EB5AEA7}">
      <dsp:nvSpPr>
        <dsp:cNvPr id="0" name=""/>
        <dsp:cNvSpPr/>
      </dsp:nvSpPr>
      <dsp:spPr>
        <a:xfrm>
          <a:off x="23" y="1751527"/>
          <a:ext cx="3115676" cy="2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Про адміністративні послуги</a:t>
          </a:r>
          <a:endParaRPr lang="ru-RU" sz="1400" kern="1200" dirty="0"/>
        </a:p>
      </dsp:txBody>
      <dsp:txXfrm>
        <a:off x="13707" y="1765211"/>
        <a:ext cx="3088308" cy="252952"/>
      </dsp:txXfrm>
    </dsp:sp>
    <dsp:sp modelId="{ABE2C930-9269-46DA-BEE6-90155BEC3556}">
      <dsp:nvSpPr>
        <dsp:cNvPr id="0" name=""/>
        <dsp:cNvSpPr/>
      </dsp:nvSpPr>
      <dsp:spPr>
        <a:xfrm>
          <a:off x="1314439" y="1318460"/>
          <a:ext cx="3294072" cy="300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Про доступ до публічної інформації</a:t>
          </a:r>
          <a:endParaRPr lang="ru-RU" sz="1400" kern="1200" dirty="0"/>
        </a:p>
      </dsp:txBody>
      <dsp:txXfrm>
        <a:off x="1329094" y="1333115"/>
        <a:ext cx="3264762" cy="270907"/>
      </dsp:txXfrm>
    </dsp:sp>
    <dsp:sp modelId="{8104D2F0-223C-47DF-95D0-74828E472D86}">
      <dsp:nvSpPr>
        <dsp:cNvPr id="0" name=""/>
        <dsp:cNvSpPr/>
      </dsp:nvSpPr>
      <dsp:spPr>
        <a:xfrm>
          <a:off x="23" y="802718"/>
          <a:ext cx="3786768" cy="324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Про місцеве самоврядування в Україні</a:t>
          </a:r>
          <a:endParaRPr lang="ru-RU" sz="1400" kern="1200" dirty="0"/>
        </a:p>
      </dsp:txBody>
      <dsp:txXfrm>
        <a:off x="15882" y="818577"/>
        <a:ext cx="3755050" cy="293156"/>
      </dsp:txXfrm>
    </dsp:sp>
    <dsp:sp modelId="{5B718C77-CFA4-46CE-9F3E-4B0E77620CF5}">
      <dsp:nvSpPr>
        <dsp:cNvPr id="0" name=""/>
        <dsp:cNvSpPr/>
      </dsp:nvSpPr>
      <dsp:spPr>
        <a:xfrm>
          <a:off x="23" y="2621271"/>
          <a:ext cx="3115676" cy="2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Про Національний архівний фонд</a:t>
          </a:r>
          <a:endParaRPr lang="ru-RU" sz="1400" kern="1200" dirty="0"/>
        </a:p>
      </dsp:txBody>
      <dsp:txXfrm>
        <a:off x="13707" y="2634955"/>
        <a:ext cx="3088308" cy="252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E5512-C826-4C1F-833D-74672F0CD079}">
      <dsp:nvSpPr>
        <dsp:cNvPr id="0" name=""/>
        <dsp:cNvSpPr/>
      </dsp:nvSpPr>
      <dsp:spPr>
        <a:xfrm>
          <a:off x="6837" y="-293455"/>
          <a:ext cx="2347565" cy="586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Прийом заяв</a:t>
          </a:r>
          <a:endParaRPr lang="ru-RU" sz="1600" kern="1200" dirty="0"/>
        </a:p>
      </dsp:txBody>
      <dsp:txXfrm>
        <a:off x="6837" y="-293455"/>
        <a:ext cx="2347565" cy="586911"/>
      </dsp:txXfrm>
    </dsp:sp>
    <dsp:sp modelId="{E2674E9C-BA23-4026-BDCD-A59D4CB384A0}">
      <dsp:nvSpPr>
        <dsp:cNvPr id="0" name=""/>
        <dsp:cNvSpPr/>
      </dsp:nvSpPr>
      <dsp:spPr>
        <a:xfrm>
          <a:off x="7003" y="244461"/>
          <a:ext cx="2347154" cy="40324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Зона інформування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Адміністративні послуги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Реєстрація вхідних документів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Звернення громадян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Запис на особистий прийом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Запити на інформацію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Депутатські звернення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Координація віддалених робочих місць (старости)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Розміщення інформаційних та технологічних карток</a:t>
          </a:r>
          <a:endParaRPr lang="ru-RU" sz="1600" kern="1200" dirty="0"/>
        </a:p>
      </dsp:txBody>
      <dsp:txXfrm>
        <a:off x="7003" y="244461"/>
        <a:ext cx="2347154" cy="4032448"/>
      </dsp:txXfrm>
    </dsp:sp>
    <dsp:sp modelId="{1DDCC544-2EF6-4205-BE53-184333F807CD}">
      <dsp:nvSpPr>
        <dsp:cNvPr id="0" name=""/>
        <dsp:cNvSpPr/>
      </dsp:nvSpPr>
      <dsp:spPr>
        <a:xfrm>
          <a:off x="2628159" y="-293455"/>
          <a:ext cx="2246763" cy="586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Оформлення результату</a:t>
          </a:r>
          <a:endParaRPr lang="ru-RU" sz="1600" kern="1200" dirty="0"/>
        </a:p>
      </dsp:txBody>
      <dsp:txXfrm>
        <a:off x="2628159" y="-293455"/>
        <a:ext cx="2246763" cy="586911"/>
      </dsp:txXfrm>
    </dsp:sp>
    <dsp:sp modelId="{90A09F42-3EF8-4B78-B98F-EE091778A71A}">
      <dsp:nvSpPr>
        <dsp:cNvPr id="0" name=""/>
        <dsp:cNvSpPr/>
      </dsp:nvSpPr>
      <dsp:spPr>
        <a:xfrm>
          <a:off x="2664301" y="262043"/>
          <a:ext cx="2229363" cy="40324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Оформлення результатів послуг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СМС-розсилання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Відправка листів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Контроль виконання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Направлення за належністю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Пошук архівних документів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Місце для роботи із запитами на інформацію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Видача результату  через старостинські округи</a:t>
          </a:r>
          <a:endParaRPr lang="ru-RU" sz="1600" kern="1200" dirty="0"/>
        </a:p>
      </dsp:txBody>
      <dsp:txXfrm>
        <a:off x="2664301" y="262043"/>
        <a:ext cx="2229363" cy="4032448"/>
      </dsp:txXfrm>
    </dsp:sp>
    <dsp:sp modelId="{0D02BD07-293B-4EEB-BA30-142331DF7822}">
      <dsp:nvSpPr>
        <dsp:cNvPr id="0" name=""/>
        <dsp:cNvSpPr/>
      </dsp:nvSpPr>
      <dsp:spPr>
        <a:xfrm>
          <a:off x="5148680" y="-293455"/>
          <a:ext cx="2261306" cy="586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Організація діловодства </a:t>
          </a:r>
          <a:endParaRPr lang="ru-RU" sz="1600" kern="1200" dirty="0"/>
        </a:p>
      </dsp:txBody>
      <dsp:txXfrm>
        <a:off x="5148680" y="-293455"/>
        <a:ext cx="2261306" cy="586911"/>
      </dsp:txXfrm>
    </dsp:sp>
    <dsp:sp modelId="{2036DCB2-B3E7-4AC6-9A1D-4C702A5C3FA4}">
      <dsp:nvSpPr>
        <dsp:cNvPr id="0" name=""/>
        <dsp:cNvSpPr/>
      </dsp:nvSpPr>
      <dsp:spPr>
        <a:xfrm>
          <a:off x="5175775" y="262043"/>
          <a:ext cx="2241048" cy="40324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Перевірка документів на відповідність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Організація засідань виконкому, нарад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Реєстрація та розсилання розпорядчих документів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Оприлюднення документів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Передача документів до архіву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 smtClean="0"/>
            <a:t>Засідання експертної комісії</a:t>
          </a:r>
          <a:endParaRPr lang="uk-UA" sz="1600" kern="1200" noProof="0" dirty="0"/>
        </a:p>
      </dsp:txBody>
      <dsp:txXfrm>
        <a:off x="5175775" y="262043"/>
        <a:ext cx="2241048" cy="40324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EB389-B5B0-41EB-8154-9536D5242FE0}">
      <dsp:nvSpPr>
        <dsp:cNvPr id="0" name=""/>
        <dsp:cNvSpPr/>
      </dsp:nvSpPr>
      <dsp:spPr>
        <a:xfrm>
          <a:off x="0" y="48986"/>
          <a:ext cx="4038458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У 2024 році до переліку додано нові послуги: </a:t>
          </a:r>
          <a:endParaRPr lang="ru-RU" sz="1400" b="1" kern="1200" dirty="0"/>
        </a:p>
      </dsp:txBody>
      <dsp:txXfrm>
        <a:off x="31070" y="80056"/>
        <a:ext cx="3976318" cy="574340"/>
      </dsp:txXfrm>
    </dsp:sp>
    <dsp:sp modelId="{3A67FFB9-1A97-4CEB-A975-C6DFB528F514}">
      <dsp:nvSpPr>
        <dsp:cNvPr id="0" name=""/>
        <dsp:cNvSpPr/>
      </dsp:nvSpPr>
      <dsp:spPr>
        <a:xfrm>
          <a:off x="0" y="783386"/>
          <a:ext cx="4038458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/>
            <a:t>Встановлення статусу інвалід внаслідок війни, видача посвідчення (по всій Україні)</a:t>
          </a:r>
          <a:endParaRPr lang="uk-UA" sz="1400" kern="1200" noProof="0" dirty="0"/>
        </a:p>
      </dsp:txBody>
      <dsp:txXfrm>
        <a:off x="31070" y="814456"/>
        <a:ext cx="3976318" cy="574340"/>
      </dsp:txXfrm>
    </dsp:sp>
    <dsp:sp modelId="{1BA7B678-B5C9-4549-9248-A1AC0EB5AEA7}">
      <dsp:nvSpPr>
        <dsp:cNvPr id="0" name=""/>
        <dsp:cNvSpPr/>
      </dsp:nvSpPr>
      <dsp:spPr>
        <a:xfrm>
          <a:off x="0" y="1439807"/>
          <a:ext cx="4038458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Встановлення статусу член сім’ї загиблого, видача посвідчення (по всій Україні)</a:t>
          </a:r>
          <a:endParaRPr lang="ru-RU" sz="1400" kern="1200" dirty="0"/>
        </a:p>
      </dsp:txBody>
      <dsp:txXfrm>
        <a:off x="31070" y="1470877"/>
        <a:ext cx="3976318" cy="574340"/>
      </dsp:txXfrm>
    </dsp:sp>
    <dsp:sp modelId="{22B99186-329B-465F-B34B-34CE0BD1FE32}">
      <dsp:nvSpPr>
        <dsp:cNvPr id="0" name=""/>
        <dsp:cNvSpPr/>
      </dsp:nvSpPr>
      <dsp:spPr>
        <a:xfrm>
          <a:off x="0" y="2735953"/>
          <a:ext cx="4038458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Постійно оновлюються інформаційна та технологічні картки надання послуг</a:t>
          </a:r>
          <a:endParaRPr lang="ru-RU" sz="1400" kern="1200" dirty="0"/>
        </a:p>
      </dsp:txBody>
      <dsp:txXfrm>
        <a:off x="31070" y="2767023"/>
        <a:ext cx="3976318" cy="574340"/>
      </dsp:txXfrm>
    </dsp:sp>
    <dsp:sp modelId="{ABE2C930-9269-46DA-BEE6-90155BEC3556}">
      <dsp:nvSpPr>
        <dsp:cNvPr id="0" name=""/>
        <dsp:cNvSpPr/>
      </dsp:nvSpPr>
      <dsp:spPr>
        <a:xfrm>
          <a:off x="0" y="2087875"/>
          <a:ext cx="4038458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Актуалізація даних військовозобов’язаного</a:t>
          </a:r>
          <a:endParaRPr lang="ru-RU" sz="1400" kern="1200" dirty="0"/>
        </a:p>
      </dsp:txBody>
      <dsp:txXfrm>
        <a:off x="31070" y="2118945"/>
        <a:ext cx="3976318" cy="574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EB389-B5B0-41EB-8154-9536D5242FE0}">
      <dsp:nvSpPr>
        <dsp:cNvPr id="0" name=""/>
        <dsp:cNvSpPr/>
      </dsp:nvSpPr>
      <dsp:spPr>
        <a:xfrm>
          <a:off x="0" y="31249"/>
          <a:ext cx="4038458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Призначення одноразової грошової допомоги в разі загибелі (смерті) або інвалідності деяких категорій осіб </a:t>
          </a:r>
          <a:r>
            <a:rPr lang="uk-UA" sz="1400" b="1" kern="1200" dirty="0" smtClean="0"/>
            <a:t> </a:t>
          </a:r>
          <a:endParaRPr lang="ru-RU" sz="1400" b="1" kern="1200" dirty="0"/>
        </a:p>
      </dsp:txBody>
      <dsp:txXfrm>
        <a:off x="37696" y="68945"/>
        <a:ext cx="3963066" cy="696808"/>
      </dsp:txXfrm>
    </dsp:sp>
    <dsp:sp modelId="{3A67FFB9-1A97-4CEB-A975-C6DFB528F514}">
      <dsp:nvSpPr>
        <dsp:cNvPr id="0" name=""/>
        <dsp:cNvSpPr/>
      </dsp:nvSpPr>
      <dsp:spPr>
        <a:xfrm>
          <a:off x="0" y="836782"/>
          <a:ext cx="4038458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/>
            <a:t>Встановлення статусу інвалід внаслідок війни, видача посвідчення (по всій Україні)</a:t>
          </a:r>
          <a:endParaRPr lang="uk-UA" sz="1400" kern="1200" noProof="0" dirty="0"/>
        </a:p>
      </dsp:txBody>
      <dsp:txXfrm>
        <a:off x="37696" y="874478"/>
        <a:ext cx="3963066" cy="696808"/>
      </dsp:txXfrm>
    </dsp:sp>
    <dsp:sp modelId="{1BA7B678-B5C9-4549-9248-A1AC0EB5AEA7}">
      <dsp:nvSpPr>
        <dsp:cNvPr id="0" name=""/>
        <dsp:cNvSpPr/>
      </dsp:nvSpPr>
      <dsp:spPr>
        <a:xfrm>
          <a:off x="0" y="1621885"/>
          <a:ext cx="4038458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Встановлення статусу член сім’ї загиблого, видача посвідчення (по всій Україні)</a:t>
          </a:r>
          <a:endParaRPr lang="ru-RU" sz="1400" kern="1200" dirty="0"/>
        </a:p>
      </dsp:txBody>
      <dsp:txXfrm>
        <a:off x="37696" y="1659581"/>
        <a:ext cx="3963066" cy="696808"/>
      </dsp:txXfrm>
    </dsp:sp>
    <dsp:sp modelId="{22B99186-329B-465F-B34B-34CE0BD1FE32}">
      <dsp:nvSpPr>
        <dsp:cNvPr id="0" name=""/>
        <dsp:cNvSpPr/>
      </dsp:nvSpPr>
      <dsp:spPr>
        <a:xfrm>
          <a:off x="0" y="3240358"/>
          <a:ext cx="4038458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Надання відомостей з Єдиного державного реєстру ветеранів війни</a:t>
          </a:r>
          <a:endParaRPr lang="ru-RU" sz="1400" kern="1200" dirty="0"/>
        </a:p>
      </dsp:txBody>
      <dsp:txXfrm>
        <a:off x="37696" y="3278054"/>
        <a:ext cx="3963066" cy="696808"/>
      </dsp:txXfrm>
    </dsp:sp>
    <dsp:sp modelId="{ABE2C930-9269-46DA-BEE6-90155BEC3556}">
      <dsp:nvSpPr>
        <dsp:cNvPr id="0" name=""/>
        <dsp:cNvSpPr/>
      </dsp:nvSpPr>
      <dsp:spPr>
        <a:xfrm>
          <a:off x="0" y="2439523"/>
          <a:ext cx="4038458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Призначення одноразової грошової допомоги у разі інвалідності </a:t>
          </a:r>
          <a:endParaRPr lang="ru-RU" sz="1400" kern="1200" dirty="0"/>
        </a:p>
      </dsp:txBody>
      <dsp:txXfrm>
        <a:off x="37696" y="2477219"/>
        <a:ext cx="3963066" cy="696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77" y="552158"/>
            <a:ext cx="9144001" cy="1008112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extrusionH="76200" prstMaterial="matte">
            <a:extrusionClr>
              <a:schemeClr val="tx1"/>
            </a:extrusionClr>
          </a:sp3d>
        </p:spPr>
        <p:txBody>
          <a:bodyPr>
            <a:normAutofit/>
          </a:bodyPr>
          <a:lstStyle/>
          <a:p>
            <a:r>
              <a:rPr lang="uk-UA" sz="2400" b="1" dirty="0" smtClean="0"/>
              <a:t>Звіт про роботу Адміністративного управління</a:t>
            </a:r>
            <a:br>
              <a:rPr lang="uk-UA" sz="2400" b="1" dirty="0" smtClean="0"/>
            </a:br>
            <a:r>
              <a:rPr lang="uk-UA" sz="2400" b="1" dirty="0" smtClean="0"/>
              <a:t>Виконавчого комітету міської ради за 2024 рік</a:t>
            </a:r>
            <a:endParaRPr lang="ru-RU" sz="24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36512" y="1709554"/>
            <a:ext cx="5796136" cy="7162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extrusionH="76200" prstMaterial="matte">
            <a:extrusionClr>
              <a:schemeClr val="tx1"/>
            </a:extrusionClr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 smtClean="0"/>
              <a:t>Відділ документообігу, контролю </a:t>
            </a:r>
          </a:p>
          <a:p>
            <a:r>
              <a:rPr lang="uk-UA" sz="2400" b="1" dirty="0" smtClean="0"/>
              <a:t>та розгляду звернень громадян</a:t>
            </a:r>
            <a:endParaRPr lang="ru-RU" sz="24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2575127"/>
            <a:ext cx="5796136" cy="6828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extrusionH="76200" prstMaterial="matte">
            <a:extrusionClr>
              <a:schemeClr val="tx1"/>
            </a:extrusion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 smtClean="0"/>
              <a:t>Відділ надання адміністративних послуг</a:t>
            </a:r>
            <a:endParaRPr lang="ru-RU" sz="2400" b="1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01313728"/>
              </p:ext>
            </p:extLst>
          </p:nvPr>
        </p:nvGraphicFramePr>
        <p:xfrm>
          <a:off x="395536" y="3573016"/>
          <a:ext cx="4608512" cy="2980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Овал 12"/>
          <p:cNvSpPr/>
          <p:nvPr/>
        </p:nvSpPr>
        <p:spPr>
          <a:xfrm>
            <a:off x="5782962" y="1922309"/>
            <a:ext cx="3361038" cy="119111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 управлінні працює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11 осіб, з них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6 – здійснюють прийом відвідувачів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75466"/>
            <a:ext cx="2448272" cy="32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16632"/>
            <a:ext cx="9144001" cy="576064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extrusionH="76200" prstMaterial="matte">
            <a:extrusionClr>
              <a:schemeClr val="tx1"/>
            </a:extrusionClr>
          </a:sp3d>
        </p:spPr>
        <p:txBody>
          <a:bodyPr>
            <a:normAutofit/>
          </a:bodyPr>
          <a:lstStyle/>
          <a:p>
            <a:r>
              <a:rPr lang="uk-UA" sz="2400" b="1" dirty="0" smtClean="0"/>
              <a:t>ФУНКЦІЇ АДМІНІСТРАТИВНОГО УПРАВЛІННЯ</a:t>
            </a:r>
            <a:endParaRPr lang="ru-RU" sz="24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61809970"/>
              </p:ext>
            </p:extLst>
          </p:nvPr>
        </p:nvGraphicFramePr>
        <p:xfrm>
          <a:off x="971600" y="1340768"/>
          <a:ext cx="741682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1021430" y="5589240"/>
            <a:ext cx="2232248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Передній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офіс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(кім. 101, 103)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12467" y="5589240"/>
            <a:ext cx="3312368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Задній офіс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(кім. 306-307)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Возможно, это изображение текс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2850"/>
            <a:ext cx="1021431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9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6" y="6085"/>
            <a:ext cx="9144000" cy="43204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ВІДДІЛ ДОКУМЕНТООБІГУ, КОНТРОЛЮ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ТА РОЗГЛЯДУ ЗВЕРНЕНЬ ГРОМАДЯН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199639" y="548680"/>
            <a:ext cx="5180671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ЗАРЕЄСТРОВАНО 13 250 ВХІДНИХ ДОКУМЕНТІВ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03676" y="1162982"/>
            <a:ext cx="3707904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3 750 звернень громадян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5436096" y="3590722"/>
            <a:ext cx="3707904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 10 280 вхідних листів та запитів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860032" y="1127388"/>
            <a:ext cx="4136504" cy="188732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Організовано: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30 особистих прийомів, (звернулось 118 осіб) 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41 засідань виконкому, 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42 планові наради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2 засідання експертної комісії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449612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¸ÐºÐ¾Ð½ÐºÐ° ÐµÐ»ÐµÐºÑÑÐ¾Ð½Ð½Ð°  Ð¿Ð¾ÑÑ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30" y="5004287"/>
            <a:ext cx="456514" cy="45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¸ÐºÐ¾Ð½ÐºÐ° ÑÐµÐ»Ð¾Ð²ÐµÑÐµÐ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0717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95" y="5477724"/>
            <a:ext cx="445889" cy="44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8367" y="456694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1 900</a:t>
            </a:r>
            <a:endParaRPr lang="uk-UA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88367" y="5048697"/>
            <a:ext cx="822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2 500</a:t>
            </a:r>
            <a:endParaRPr lang="uk-UA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91591" y="5557985"/>
            <a:ext cx="83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415</a:t>
            </a:r>
            <a:endParaRPr lang="uk-UA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63688" y="6062397"/>
            <a:ext cx="787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/>
              <a:t>8</a:t>
            </a:r>
            <a:r>
              <a:rPr lang="uk-UA" sz="1600" b="1" dirty="0" smtClean="0"/>
              <a:t> 050</a:t>
            </a:r>
            <a:endParaRPr lang="uk-UA" sz="1600" b="1" dirty="0"/>
          </a:p>
        </p:txBody>
      </p:sp>
      <p:pic>
        <p:nvPicPr>
          <p:cNvPr id="18" name="Picture 2" descr="Возможно, это изображение тек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" y="5927372"/>
            <a:ext cx="1021431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714942"/>
              </p:ext>
            </p:extLst>
          </p:nvPr>
        </p:nvGraphicFramePr>
        <p:xfrm>
          <a:off x="4541878" y="39469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272509"/>
              </p:ext>
            </p:extLst>
          </p:nvPr>
        </p:nvGraphicFramePr>
        <p:xfrm>
          <a:off x="218266" y="12382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7" name="Овал 26"/>
          <p:cNvSpPr/>
          <p:nvPr/>
        </p:nvSpPr>
        <p:spPr>
          <a:xfrm>
            <a:off x="2403445" y="2432413"/>
            <a:ext cx="2892884" cy="116459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Термін очікування клієнта до адміністратора не перевищує 10 хвилин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/>
          <p:cNvSpPr txBox="1">
            <a:spLocks/>
          </p:cNvSpPr>
          <p:nvPr/>
        </p:nvSpPr>
        <p:spPr>
          <a:xfrm>
            <a:off x="0" y="559329"/>
            <a:ext cx="4283968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  7 150 вихідних листи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4859447" y="2996952"/>
            <a:ext cx="4283968" cy="7920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1 636 документів оприлюднено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на веб-сайті міської ради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5462212" y="559329"/>
            <a:ext cx="3707904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 1 660 розпорядчих документів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899592" y="4777083"/>
            <a:ext cx="3312520" cy="10801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b="1" dirty="0">
                <a:solidFill>
                  <a:schemeClr val="tx1"/>
                </a:solidFill>
              </a:rPr>
              <a:t>кім</a:t>
            </a:r>
            <a:r>
              <a:rPr lang="uk-UA" sz="1600" b="1" dirty="0" smtClean="0">
                <a:solidFill>
                  <a:schemeClr val="tx1"/>
                </a:solidFill>
              </a:rPr>
              <a:t>. 306 приміщення ЦНАП визначена </a:t>
            </a:r>
            <a:r>
              <a:rPr lang="uk-UA" sz="1600" b="1" dirty="0">
                <a:solidFill>
                  <a:schemeClr val="tx1"/>
                </a:solidFill>
              </a:rPr>
              <a:t>як спеціальне місце для роботи запитувачів із документами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1259632" y="2332"/>
            <a:ext cx="7056784" cy="4743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ОРГАНІЗАЦІЯ ДОКУМЕНТООБІГУ ТА ДОСТУПУ ДО ІНФОРМАЦІЇ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ÐÐ°ÑÑÐ¸Ð½ÐºÐ¸ Ð¿Ð¾ Ð·Ð°Ð¿ÑÐ¾ÑÑ ÑÐ½ÑÐ¾ÑÐ¼Ð°ÑÑ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ÐÐ°ÑÑÐ¸Ð½ÐºÐ¸ Ð¿Ð¾ Ð·Ð°Ð¿ÑÐ¾ÑÑ ÑÐ½ÑÐ¾ÑÐ¼Ð°ÑÑÑ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3" name="Picture 5" descr="D:\Kab302-1\Desktop\Цікаве цнап\Без назван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3" y="5137237"/>
            <a:ext cx="647920" cy="64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Возможно, это изображение тек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3" y="5929249"/>
            <a:ext cx="1021431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897957"/>
              </p:ext>
            </p:extLst>
          </p:nvPr>
        </p:nvGraphicFramePr>
        <p:xfrm>
          <a:off x="-36512" y="15910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Овал 19"/>
          <p:cNvSpPr/>
          <p:nvPr/>
        </p:nvSpPr>
        <p:spPr>
          <a:xfrm>
            <a:off x="2267744" y="1205706"/>
            <a:ext cx="2800599" cy="149087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Електронний архів 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надає </a:t>
            </a:r>
            <a:r>
              <a:rPr lang="uk-UA" sz="1400" b="1" dirty="0">
                <a:solidFill>
                  <a:schemeClr val="tx1"/>
                </a:solidFill>
              </a:rPr>
              <a:t>можливість </a:t>
            </a:r>
            <a:r>
              <a:rPr lang="uk-UA" sz="1400" b="1" dirty="0" smtClean="0">
                <a:solidFill>
                  <a:schemeClr val="tx1"/>
                </a:solidFill>
              </a:rPr>
              <a:t>зменшити час на обробку </a:t>
            </a:r>
            <a:r>
              <a:rPr lang="uk-UA" sz="1400" b="1" dirty="0">
                <a:solidFill>
                  <a:schemeClr val="tx1"/>
                </a:solidFill>
              </a:rPr>
              <a:t>запитів на інформацію та видачі копій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003037"/>
              </p:ext>
            </p:extLst>
          </p:nvPr>
        </p:nvGraphicFramePr>
        <p:xfrm>
          <a:off x="5138351" y="1107257"/>
          <a:ext cx="3726160" cy="180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109712"/>
              </p:ext>
            </p:extLst>
          </p:nvPr>
        </p:nvGraphicFramePr>
        <p:xfrm>
          <a:off x="4499992" y="3789039"/>
          <a:ext cx="435142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Овал 24"/>
          <p:cNvSpPr/>
          <p:nvPr/>
        </p:nvSpPr>
        <p:spPr>
          <a:xfrm>
            <a:off x="6818215" y="4509120"/>
            <a:ext cx="2380674" cy="111310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Персональні дані знеособлюються на виконання ЗУ «Про захист персональних даних»</a:t>
            </a:r>
          </a:p>
        </p:txBody>
      </p:sp>
    </p:spTree>
    <p:extLst>
      <p:ext uri="{BB962C8B-B14F-4D97-AF65-F5344CB8AC3E}">
        <p14:creationId xmlns:p14="http://schemas.microsoft.com/office/powerpoint/2010/main" val="18908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-26115" y="583249"/>
            <a:ext cx="4427984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Надано 12 160 адміністративних послуг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810185" y="596437"/>
            <a:ext cx="4333815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chemeClr val="tx1"/>
                </a:solidFill>
              </a:rPr>
              <a:t>Надається 245 видів адміністративних послуг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-26115" y="21754"/>
            <a:ext cx="9144304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АДМІНІСТРАТИВНІ ПОСЛУГИ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2466" y="16556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2302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29710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936771056"/>
              </p:ext>
            </p:extLst>
          </p:nvPr>
        </p:nvGraphicFramePr>
        <p:xfrm>
          <a:off x="4998038" y="1125098"/>
          <a:ext cx="4038458" cy="367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Текст 2"/>
          <p:cNvSpPr txBox="1">
            <a:spLocks/>
          </p:cNvSpPr>
          <p:nvPr/>
        </p:nvSpPr>
        <p:spPr>
          <a:xfrm>
            <a:off x="14635" y="4279417"/>
            <a:ext cx="4496190" cy="12372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ЦНАП підключено до </a:t>
            </a:r>
            <a:r>
              <a:rPr lang="ru-RU" sz="1800" b="1" dirty="0" smtClean="0">
                <a:solidFill>
                  <a:schemeClr val="tx1"/>
                </a:solidFill>
              </a:rPr>
              <a:t>реєстру </a:t>
            </a:r>
            <a:r>
              <a:rPr lang="ru-RU" sz="1800" b="1" dirty="0">
                <a:solidFill>
                  <a:schemeClr val="tx1"/>
                </a:solidFill>
              </a:rPr>
              <a:t>речових прав на </a:t>
            </a:r>
            <a:r>
              <a:rPr lang="ru-RU" sz="1800" b="1" dirty="0" err="1">
                <a:solidFill>
                  <a:schemeClr val="tx1"/>
                </a:solidFill>
              </a:rPr>
              <a:t>нерухоме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майно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uk-UA" sz="1800" b="1" dirty="0" smtClean="0">
                <a:solidFill>
                  <a:schemeClr val="tx1"/>
                </a:solidFill>
              </a:rPr>
              <a:t>Єдиної державної електронної системи у сфері будівництва, Порталу Дія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1043608" y="5621436"/>
            <a:ext cx="2898576" cy="10133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З 20 травня по 16 липня актуалізовано  4175 даних військовозобов’язаних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640123"/>
            <a:ext cx="4142770" cy="2036277"/>
          </a:xfrm>
          <a:prstGeom prst="rect">
            <a:avLst/>
          </a:prstGeom>
        </p:spPr>
      </p:pic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129058"/>
              </p:ext>
            </p:extLst>
          </p:nvPr>
        </p:nvGraphicFramePr>
        <p:xfrm>
          <a:off x="-3122" y="999951"/>
          <a:ext cx="4890292" cy="3094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Овал 17"/>
          <p:cNvSpPr/>
          <p:nvPr/>
        </p:nvSpPr>
        <p:spPr>
          <a:xfrm>
            <a:off x="2289905" y="1366506"/>
            <a:ext cx="2520280" cy="112621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Сплачено 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до міського бюджету </a:t>
            </a:r>
            <a:r>
              <a:rPr lang="uk-UA" sz="1400" b="1" dirty="0" err="1" smtClean="0">
                <a:solidFill>
                  <a:schemeClr val="tx1"/>
                </a:solidFill>
              </a:rPr>
              <a:t>адмін</a:t>
            </a:r>
            <a:r>
              <a:rPr lang="uk-UA" sz="1400" b="1" dirty="0" smtClean="0">
                <a:solidFill>
                  <a:schemeClr val="tx1"/>
                </a:solidFill>
              </a:rPr>
              <a:t>. збір у розмірі 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185 тис. грн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5004048" y="507328"/>
            <a:ext cx="4139952" cy="5211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1600" b="1" dirty="0" smtClean="0">
                <a:solidFill>
                  <a:schemeClr val="tx1"/>
                </a:solidFill>
              </a:rPr>
              <a:t>Надаються послуги </a:t>
            </a:r>
          </a:p>
          <a:p>
            <a:pPr algn="ctr">
              <a:spcBef>
                <a:spcPts val="0"/>
              </a:spcBef>
            </a:pPr>
            <a:r>
              <a:rPr lang="uk-UA" sz="1600" b="1" dirty="0" smtClean="0">
                <a:solidFill>
                  <a:schemeClr val="tx1"/>
                </a:solidFill>
              </a:rPr>
              <a:t>Міністерства у справах ветеранів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4919" y="25890"/>
            <a:ext cx="9144304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НАДАННЯ ПОСЛУГ ВЕТЕРАНАМ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2466" y="16556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2302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29710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456125241"/>
              </p:ext>
            </p:extLst>
          </p:nvPr>
        </p:nvGraphicFramePr>
        <p:xfrm>
          <a:off x="5008059" y="1268760"/>
          <a:ext cx="4038458" cy="411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5004048" y="5336278"/>
            <a:ext cx="4032448" cy="937971"/>
            <a:chOff x="9479" y="2850292"/>
            <a:chExt cx="4038458" cy="723183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9479" y="2850292"/>
              <a:ext cx="4038458" cy="72318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/>
              <a:r>
                <a:rPr lang="uk-UA" sz="1400" dirty="0" smtClean="0"/>
                <a:t>Призначення </a:t>
              </a:r>
              <a:r>
                <a:rPr lang="uk-UA" sz="1400" dirty="0"/>
                <a:t>одноразової грошової допомоги членам сім’ї, батькам та утриманцям волонтера, загиблого (померлого) внаслідок поранення (контузії, травми або каліцтва)</a:t>
              </a:r>
              <a:endParaRPr lang="ru-RU" sz="1400" dirty="0"/>
            </a:p>
          </p:txBody>
        </p:sp>
        <p:sp>
          <p:nvSpPr>
            <p:cNvPr id="19" name="Скругленный прямоугольник 4"/>
            <p:cNvSpPr/>
            <p:nvPr/>
          </p:nvSpPr>
          <p:spPr>
            <a:xfrm>
              <a:off x="35303" y="2915271"/>
              <a:ext cx="3967852" cy="652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/>
            </a:p>
          </p:txBody>
        </p:sp>
      </p:grpSp>
      <p:pic>
        <p:nvPicPr>
          <p:cNvPr id="1028" name="Picture 4" descr="Возможно, это изображение текс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7328"/>
            <a:ext cx="1972112" cy="27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ориспіль – матеріали по темі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49" y="764704"/>
            <a:ext cx="265875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Текст 2"/>
          <p:cNvSpPr txBox="1">
            <a:spLocks/>
          </p:cNvSpPr>
          <p:nvPr/>
        </p:nvSpPr>
        <p:spPr>
          <a:xfrm>
            <a:off x="861224" y="2672795"/>
            <a:ext cx="3998808" cy="15121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Адміністратор ЦНАП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здійснює прийом та надання консультації щовівторка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у ветеранському центрі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VETERAN PRO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4259725"/>
            <a:ext cx="1826246" cy="2434995"/>
          </a:xfrm>
          <a:prstGeom prst="rect">
            <a:avLst/>
          </a:prstGeom>
        </p:spPr>
      </p:pic>
      <p:sp>
        <p:nvSpPr>
          <p:cNvPr id="26" name="Текст 2"/>
          <p:cNvSpPr txBox="1">
            <a:spLocks/>
          </p:cNvSpPr>
          <p:nvPr/>
        </p:nvSpPr>
        <p:spPr>
          <a:xfrm>
            <a:off x="2164867" y="4265781"/>
            <a:ext cx="2695165" cy="15394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Приміщення облаштоване підйомником </a:t>
            </a:r>
          </a:p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для осіб з інвалідністю </a:t>
            </a:r>
          </a:p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та табличками </a:t>
            </a:r>
          </a:p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з шрифтом </a:t>
            </a:r>
            <a:r>
              <a:rPr lang="uk-UA" sz="1800" b="1" dirty="0" err="1" smtClean="0">
                <a:solidFill>
                  <a:schemeClr val="tx1"/>
                </a:solidFill>
              </a:rPr>
              <a:t>брайля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59" y="5919113"/>
            <a:ext cx="2742081" cy="78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 txBox="1">
            <a:spLocks/>
          </p:cNvSpPr>
          <p:nvPr/>
        </p:nvSpPr>
        <p:spPr>
          <a:xfrm>
            <a:off x="14199" y="80628"/>
            <a:ext cx="9129802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НАДАННЯ ІНШИХ ПОСЛУГ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AutoShape 8" descr="ÐÐ°ÑÑÐ¸Ð½ÐºÐ¸ Ð¿Ð¾ Ð·Ð°Ð¿ÑÐ¾ÑÑ studen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AutoShape 10" descr="ÐÐ°ÑÑÐ¸Ð½ÐºÐ¸ Ð¿Ð¾ Ð·Ð°Ð¿ÑÐ¾ÑÑ student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4932040" y="776751"/>
            <a:ext cx="3794195" cy="724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У приміщенні ЦНАП постійно здійснюють </a:t>
            </a:r>
            <a:r>
              <a:rPr lang="uk-UA" sz="1800" b="1" dirty="0" err="1" smtClean="0">
                <a:solidFill>
                  <a:schemeClr val="tx1"/>
                </a:solidFill>
              </a:rPr>
              <a:t>рекрутингову</a:t>
            </a:r>
            <a:r>
              <a:rPr lang="uk-UA" sz="1800" b="1" dirty="0" smtClean="0">
                <a:solidFill>
                  <a:schemeClr val="tx1"/>
                </a:solidFill>
              </a:rPr>
              <a:t> діяльність військові підрозділи 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5" name="Текст 2"/>
          <p:cNvSpPr txBox="1">
            <a:spLocks/>
          </p:cNvSpPr>
          <p:nvPr/>
        </p:nvSpPr>
        <p:spPr>
          <a:xfrm>
            <a:off x="307975" y="781440"/>
            <a:ext cx="4008113" cy="762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Щомісяця у приміщенні ЦНАП здійснюються безкоштовні консультації нотаріусом  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89751"/>
            <a:ext cx="3794195" cy="50589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575814"/>
            <a:ext cx="3183906" cy="2387930"/>
          </a:xfrm>
          <a:prstGeom prst="rect">
            <a:avLst/>
          </a:prstGeom>
        </p:spPr>
      </p:pic>
      <p:sp>
        <p:nvSpPr>
          <p:cNvPr id="21" name="Текст 2"/>
          <p:cNvSpPr txBox="1">
            <a:spLocks/>
          </p:cNvSpPr>
          <p:nvPr/>
        </p:nvSpPr>
        <p:spPr>
          <a:xfrm>
            <a:off x="755576" y="3995598"/>
            <a:ext cx="3998808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Надання консультацій щодо користування мобільним застосунком Дія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Застосунок Дія — що це таке, які послуги надає, як зареєструватись - 18  листопада 2022 :: Новости Донбасс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42" y="5085184"/>
            <a:ext cx="2959522" cy="166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 txBox="1">
            <a:spLocks/>
          </p:cNvSpPr>
          <p:nvPr/>
        </p:nvSpPr>
        <p:spPr>
          <a:xfrm>
            <a:off x="14199" y="80628"/>
            <a:ext cx="9129802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КОМУНІКАЦІЯ З ГРОМАДОЮ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AutoShape 8" descr="ÐÐ°ÑÑÐ¸Ð½ÐºÐ¸ Ð¿Ð¾ Ð·Ð°Ð¿ÑÐ¾ÑÑ studen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AutoShape 10" descr="ÐÐ°ÑÑÐ¸Ð½ÐºÐ¸ Ð¿Ð¾ Ð·Ð°Ð¿ÑÐ¾ÑÑ student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37775" y="722264"/>
            <a:ext cx="4678241" cy="724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ЦНАП має та активно використовує сторінку у соціальній мережі </a:t>
            </a:r>
            <a:r>
              <a:rPr lang="en-US" sz="1800" b="1" dirty="0" smtClean="0">
                <a:solidFill>
                  <a:schemeClr val="tx1"/>
                </a:solidFill>
              </a:rPr>
              <a:t>Facebook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5019853" y="3518000"/>
            <a:ext cx="3794195" cy="724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Функціонує мобільний номер телефону, </a:t>
            </a:r>
            <a:r>
              <a:rPr lang="en-US" sz="1800" b="1" dirty="0" err="1" smtClean="0">
                <a:solidFill>
                  <a:schemeClr val="tx1"/>
                </a:solidFill>
              </a:rPr>
              <a:t>Viber</a:t>
            </a:r>
            <a:r>
              <a:rPr lang="en-US" sz="1800" b="1" dirty="0" smtClean="0">
                <a:solidFill>
                  <a:schemeClr val="tx1"/>
                </a:solidFill>
              </a:rPr>
              <a:t>, Telegram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Перекладач ЖМ – Додатки в Google P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740502"/>
            <a:ext cx="1492834" cy="149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Текст 2"/>
          <p:cNvSpPr txBox="1">
            <a:spLocks/>
          </p:cNvSpPr>
          <p:nvPr/>
        </p:nvSpPr>
        <p:spPr>
          <a:xfrm>
            <a:off x="1922680" y="4726472"/>
            <a:ext cx="2959497" cy="14970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Наявні </a:t>
            </a:r>
            <a:r>
              <a:rPr lang="en-US" sz="1800" b="1" dirty="0" smtClean="0">
                <a:solidFill>
                  <a:schemeClr val="tx1"/>
                </a:solidFill>
              </a:rPr>
              <a:t>QR-</a:t>
            </a:r>
            <a:r>
              <a:rPr lang="uk-UA" sz="1800" b="1" dirty="0" smtClean="0">
                <a:solidFill>
                  <a:schemeClr val="tx1"/>
                </a:solidFill>
              </a:rPr>
              <a:t>коди для обслуговування </a:t>
            </a:r>
            <a:r>
              <a:rPr lang="uk-UA" sz="1800" b="1" dirty="0" err="1" smtClean="0">
                <a:solidFill>
                  <a:schemeClr val="tx1"/>
                </a:solidFill>
              </a:rPr>
              <a:t>нечуючих</a:t>
            </a:r>
            <a:r>
              <a:rPr lang="uk-UA" sz="1800" b="1" dirty="0" smtClean="0">
                <a:solidFill>
                  <a:schemeClr val="tx1"/>
                </a:solidFill>
              </a:rPr>
              <a:t> людей та виклику перекладача жестової мови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5" name="Текст 2"/>
          <p:cNvSpPr txBox="1">
            <a:spLocks/>
          </p:cNvSpPr>
          <p:nvPr/>
        </p:nvSpPr>
        <p:spPr>
          <a:xfrm>
            <a:off x="5019853" y="722264"/>
            <a:ext cx="4008113" cy="762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Відгук про роботу адміністраторів ЦНАП можна надіслати використовуючи 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QR-</a:t>
            </a:r>
            <a:r>
              <a:rPr lang="uk-UA" sz="1800" b="1" dirty="0" smtClean="0">
                <a:solidFill>
                  <a:schemeClr val="tx1"/>
                </a:solidFill>
              </a:rPr>
              <a:t>код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688" y="1516407"/>
            <a:ext cx="3528442" cy="1722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48" y="1584444"/>
            <a:ext cx="4640635" cy="26581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22" y="4334791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 txBox="1">
            <a:spLocks/>
          </p:cNvSpPr>
          <p:nvPr/>
        </p:nvSpPr>
        <p:spPr>
          <a:xfrm>
            <a:off x="14198" y="160337"/>
            <a:ext cx="9129802" cy="678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ДЯКУЄМО ЗА УВАГУ!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AutoShape 8" descr="ÐÐ°ÑÑÐ¸Ð½ÐºÐ¸ Ð¿Ð¾ Ð·Ð°Ð¿ÑÐ¾ÑÑ studen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AutoShape 10" descr="ÐÐ°ÑÑÐ¸Ð½ÐºÐ¸ Ð¿Ð¾ Ð·Ð°Ð¿ÑÐ¾ÑÑ student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9993"/>
            <a:ext cx="5577915" cy="4176464"/>
          </a:xfrm>
          <a:prstGeom prst="rect">
            <a:avLst/>
          </a:prstGeom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0" y="5877272"/>
            <a:ext cx="9129802" cy="678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ПРАЦЮЄМО З ЛЮБОВ’Ю ДЛЯ ВАС! 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608</Words>
  <Application>Microsoft Office PowerPoint</Application>
  <PresentationFormat>Экран (4:3)</PresentationFormat>
  <Paragraphs>133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Звіт про роботу Адміністративного управління Виконавчого комітету міської ради за 2024 рік</vt:lpstr>
      <vt:lpstr>ФУНКЦІЇ АДМІНІСТРАТИВНОГО УПРАВЛІННЯ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НАДАННЯ АДМІННІСТРАТИВНИХ ПОСЛУГ</dc:title>
  <dc:creator>Kab302-1</dc:creator>
  <cp:lastModifiedBy>Пользователь Windows</cp:lastModifiedBy>
  <cp:revision>211</cp:revision>
  <cp:lastPrinted>2025-01-16T10:23:33Z</cp:lastPrinted>
  <dcterms:created xsi:type="dcterms:W3CDTF">2019-04-03T07:10:26Z</dcterms:created>
  <dcterms:modified xsi:type="dcterms:W3CDTF">2025-01-20T07:16:13Z</dcterms:modified>
</cp:coreProperties>
</file>